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12" autoAdjust="0"/>
    <p:restoredTop sz="94660"/>
  </p:normalViewPr>
  <p:slideViewPr>
    <p:cSldViewPr>
      <p:cViewPr>
        <p:scale>
          <a:sx n="47" d="100"/>
          <a:sy n="47" d="100"/>
        </p:scale>
        <p:origin x="-2189" y="1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39F8B-9BEE-4B7D-B6A3-ACBE0C2669D1}" type="datetimeFigureOut">
              <a:rPr lang="en-IE" smtClean="0"/>
              <a:t>24/08/2014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D29B2-1C4A-42C8-A209-4847B58A14E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10350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39F8B-9BEE-4B7D-B6A3-ACBE0C2669D1}" type="datetimeFigureOut">
              <a:rPr lang="en-IE" smtClean="0"/>
              <a:t>24/08/2014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D29B2-1C4A-42C8-A209-4847B58A14E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91696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6" y="529697"/>
            <a:ext cx="3357563" cy="11268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39F8B-9BEE-4B7D-B6A3-ACBE0C2669D1}" type="datetimeFigureOut">
              <a:rPr lang="en-IE" smtClean="0"/>
              <a:t>24/08/2014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D29B2-1C4A-42C8-A209-4847B58A14E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15677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39F8B-9BEE-4B7D-B6A3-ACBE0C2669D1}" type="datetimeFigureOut">
              <a:rPr lang="en-IE" smtClean="0"/>
              <a:t>24/08/2014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D29B2-1C4A-42C8-A209-4847B58A14E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98581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39F8B-9BEE-4B7D-B6A3-ACBE0C2669D1}" type="datetimeFigureOut">
              <a:rPr lang="en-IE" smtClean="0"/>
              <a:t>24/08/2014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D29B2-1C4A-42C8-A209-4847B58A14E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72207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39F8B-9BEE-4B7D-B6A3-ACBE0C2669D1}" type="datetimeFigureOut">
              <a:rPr lang="en-IE" smtClean="0"/>
              <a:t>24/08/2014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D29B2-1C4A-42C8-A209-4847B58A14E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11910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39F8B-9BEE-4B7D-B6A3-ACBE0C2669D1}" type="datetimeFigureOut">
              <a:rPr lang="en-IE" smtClean="0"/>
              <a:t>24/08/2014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D29B2-1C4A-42C8-A209-4847B58A14E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11248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39F8B-9BEE-4B7D-B6A3-ACBE0C2669D1}" type="datetimeFigureOut">
              <a:rPr lang="en-IE" smtClean="0"/>
              <a:t>24/08/2014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D29B2-1C4A-42C8-A209-4847B58A14E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64915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39F8B-9BEE-4B7D-B6A3-ACBE0C2669D1}" type="datetimeFigureOut">
              <a:rPr lang="en-IE" smtClean="0"/>
              <a:t>24/08/2014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D29B2-1C4A-42C8-A209-4847B58A14E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56660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39F8B-9BEE-4B7D-B6A3-ACBE0C2669D1}" type="datetimeFigureOut">
              <a:rPr lang="en-IE" smtClean="0"/>
              <a:t>24/08/2014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D29B2-1C4A-42C8-A209-4847B58A14E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73950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39F8B-9BEE-4B7D-B6A3-ACBE0C2669D1}" type="datetimeFigureOut">
              <a:rPr lang="en-IE" smtClean="0"/>
              <a:t>24/08/2014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D29B2-1C4A-42C8-A209-4847B58A14E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24053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39F8B-9BEE-4B7D-B6A3-ACBE0C2669D1}" type="datetimeFigureOut">
              <a:rPr lang="en-IE" smtClean="0"/>
              <a:t>24/08/2014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7D29B2-1C4A-42C8-A209-4847B58A14E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56309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.dailymail.co.uk/i/pix/2009/09/04/article-1211281-0649F979000005DC-212_468x3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712" y="488504"/>
            <a:ext cx="5040560" cy="4049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.dailymail.co.uk/i/pix/2009/09/01/article-1210474-0232C2390000044D-79_634x44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711" y="5457056"/>
            <a:ext cx="5119661" cy="3609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17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.dailymail.co.uk/i/pix/2009/09/04/article-1211281-0066DD2700000258-672_468x32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58"/>
          <a:stretch/>
        </p:blipFill>
        <p:spPr bwMode="auto">
          <a:xfrm>
            <a:off x="764704" y="848544"/>
            <a:ext cx="5265583" cy="3414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A young boy is attended to while being evacuated on 1 September 193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869" y="5313040"/>
            <a:ext cx="5232581" cy="2943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0523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A4 Paper (210x297 mm)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Dunne</dc:creator>
  <cp:lastModifiedBy>Paul Dunne</cp:lastModifiedBy>
  <cp:revision>6</cp:revision>
  <dcterms:created xsi:type="dcterms:W3CDTF">2012-02-16T21:53:16Z</dcterms:created>
  <dcterms:modified xsi:type="dcterms:W3CDTF">2014-08-24T19:42:49Z</dcterms:modified>
</cp:coreProperties>
</file>