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2093" y="1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39F8B-9BEE-4B7D-B6A3-ACBE0C2669D1}" type="datetimeFigureOut">
              <a:rPr lang="en-IE" smtClean="0"/>
              <a:t>24/08/2014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D29B2-1C4A-42C8-A209-4847B58A14E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10350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39F8B-9BEE-4B7D-B6A3-ACBE0C2669D1}" type="datetimeFigureOut">
              <a:rPr lang="en-IE" smtClean="0"/>
              <a:t>24/08/2014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D29B2-1C4A-42C8-A209-4847B58A14E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91696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39F8B-9BEE-4B7D-B6A3-ACBE0C2669D1}" type="datetimeFigureOut">
              <a:rPr lang="en-IE" smtClean="0"/>
              <a:t>24/08/2014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D29B2-1C4A-42C8-A209-4847B58A14E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15677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39F8B-9BEE-4B7D-B6A3-ACBE0C2669D1}" type="datetimeFigureOut">
              <a:rPr lang="en-IE" smtClean="0"/>
              <a:t>24/08/2014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D29B2-1C4A-42C8-A209-4847B58A14E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98581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39F8B-9BEE-4B7D-B6A3-ACBE0C2669D1}" type="datetimeFigureOut">
              <a:rPr lang="en-IE" smtClean="0"/>
              <a:t>24/08/2014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D29B2-1C4A-42C8-A209-4847B58A14E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72207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39F8B-9BEE-4B7D-B6A3-ACBE0C2669D1}" type="datetimeFigureOut">
              <a:rPr lang="en-IE" smtClean="0"/>
              <a:t>24/08/2014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D29B2-1C4A-42C8-A209-4847B58A14E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11910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39F8B-9BEE-4B7D-B6A3-ACBE0C2669D1}" type="datetimeFigureOut">
              <a:rPr lang="en-IE" smtClean="0"/>
              <a:t>24/08/2014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D29B2-1C4A-42C8-A209-4847B58A14E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11248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39F8B-9BEE-4B7D-B6A3-ACBE0C2669D1}" type="datetimeFigureOut">
              <a:rPr lang="en-IE" smtClean="0"/>
              <a:t>24/08/2014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D29B2-1C4A-42C8-A209-4847B58A14E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64915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39F8B-9BEE-4B7D-B6A3-ACBE0C2669D1}" type="datetimeFigureOut">
              <a:rPr lang="en-IE" smtClean="0"/>
              <a:t>24/08/2014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D29B2-1C4A-42C8-A209-4847B58A14E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56660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39F8B-9BEE-4B7D-B6A3-ACBE0C2669D1}" type="datetimeFigureOut">
              <a:rPr lang="en-IE" smtClean="0"/>
              <a:t>24/08/2014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D29B2-1C4A-42C8-A209-4847B58A14E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73950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39F8B-9BEE-4B7D-B6A3-ACBE0C2669D1}" type="datetimeFigureOut">
              <a:rPr lang="en-IE" smtClean="0"/>
              <a:t>24/08/2014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D29B2-1C4A-42C8-A209-4847B58A14E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24053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39F8B-9BEE-4B7D-B6A3-ACBE0C2669D1}" type="datetimeFigureOut">
              <a:rPr lang="en-IE" smtClean="0"/>
              <a:t>24/08/2014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D29B2-1C4A-42C8-A209-4847B58A14E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56309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dailymail.co.uk/i/pix/2009/07/23/article-1201577-026F9AF10000044D-164_233x36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4" t="2819" r="1225" b="4393"/>
          <a:stretch/>
        </p:blipFill>
        <p:spPr bwMode="auto">
          <a:xfrm>
            <a:off x="764703" y="605642"/>
            <a:ext cx="5688633" cy="859583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764703" y="5241032"/>
            <a:ext cx="5688633" cy="39604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91610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rare-posters.com/388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1" t="4078" r="5560" b="9544"/>
          <a:stretch/>
        </p:blipFill>
        <p:spPr bwMode="auto">
          <a:xfrm>
            <a:off x="581891" y="776536"/>
            <a:ext cx="5795158" cy="834835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81891" y="765963"/>
            <a:ext cx="5795158" cy="306233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38042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rlv.zcache.co.uk/evacuation_leave_this_to_us_sonny_poster-r9e64d22ea10f46e4b147f7a23abc3b40_wx6_4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9" t="6571" r="20922" b="6826"/>
          <a:stretch/>
        </p:blipFill>
        <p:spPr bwMode="auto">
          <a:xfrm>
            <a:off x="510639" y="558140"/>
            <a:ext cx="5700156" cy="8490857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20688" y="5889104"/>
            <a:ext cx="5400600" cy="30243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41870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rare-posters.com/50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56" y="272480"/>
            <a:ext cx="6120680" cy="8974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92696" y="704528"/>
            <a:ext cx="5400600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692696" y="6393160"/>
            <a:ext cx="5400600" cy="1800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139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.telegraph.co.uk/multimedia/archive/01836/poster_1836788i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89" t="1209" r="28793"/>
          <a:stretch/>
        </p:blipFill>
        <p:spPr bwMode="auto">
          <a:xfrm>
            <a:off x="309938" y="488504"/>
            <a:ext cx="6231668" cy="8712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900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A4 Paper (210x297 mm)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Dunne</dc:creator>
  <cp:lastModifiedBy>Paul Dunne</cp:lastModifiedBy>
  <cp:revision>6</cp:revision>
  <dcterms:created xsi:type="dcterms:W3CDTF">2012-02-16T21:53:16Z</dcterms:created>
  <dcterms:modified xsi:type="dcterms:W3CDTF">2014-08-24T19:43:17Z</dcterms:modified>
</cp:coreProperties>
</file>