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50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719418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99711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8257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951566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385405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98451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23529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2254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701190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0812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5653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257B22-222F-4154-9E38-B3E12ACCBF25}" type="datetimeFigureOut">
              <a:rPr lang="en-GB" smtClean="0"/>
              <a:t>06/08/2014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D347D1-30B6-4A1B-8462-2419687F94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825289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://www.southlakes.addr.com/photo/steamtrain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00390" y="476672"/>
            <a:ext cx="3312368" cy="248427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395536" y="3212976"/>
            <a:ext cx="8522077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Question 1</a:t>
            </a:r>
          </a:p>
          <a:p>
            <a:pPr lvl="1">
              <a:tabLst>
                <a:tab pos="1878013" algn="l"/>
              </a:tabLst>
            </a:pPr>
            <a:r>
              <a:rPr lang="en-GB" dirty="0" smtClean="0"/>
              <a:t>Each carriage holds 65 people.</a:t>
            </a:r>
          </a:p>
          <a:p>
            <a:pPr lvl="1">
              <a:tabLst>
                <a:tab pos="1878013" algn="l"/>
              </a:tabLst>
            </a:pPr>
            <a:r>
              <a:rPr lang="en-GB" dirty="0" smtClean="0"/>
              <a:t>The train has 4 carriages.</a:t>
            </a:r>
          </a:p>
          <a:p>
            <a:pPr lvl="1">
              <a:tabLst>
                <a:tab pos="1878013" algn="l"/>
              </a:tabLst>
            </a:pPr>
            <a:r>
              <a:rPr lang="en-GB" b="1" dirty="0" smtClean="0"/>
              <a:t>How many people can the train carry?</a:t>
            </a:r>
          </a:p>
          <a:p>
            <a:endParaRPr lang="en-GB" dirty="0" smtClean="0"/>
          </a:p>
          <a:p>
            <a:r>
              <a:rPr lang="en-GB" dirty="0" smtClean="0"/>
              <a:t>Question 2</a:t>
            </a:r>
          </a:p>
          <a:p>
            <a:pPr lvl="1"/>
            <a:r>
              <a:rPr lang="en-GB" dirty="0" smtClean="0"/>
              <a:t>The train can make the trip from London to the countryside station twice every day. </a:t>
            </a:r>
          </a:p>
          <a:p>
            <a:pPr lvl="1"/>
            <a:r>
              <a:rPr lang="en-GB" b="1" dirty="0" smtClean="0"/>
              <a:t>How many people can the train evacuate in 5 days?</a:t>
            </a:r>
          </a:p>
          <a:p>
            <a:pPr lvl="1"/>
            <a:endParaRPr lang="en-GB" b="1" dirty="0"/>
          </a:p>
          <a:p>
            <a:r>
              <a:rPr lang="en-GB" dirty="0" smtClean="0"/>
              <a:t>Question 3 </a:t>
            </a:r>
          </a:p>
          <a:p>
            <a:pPr lvl="1"/>
            <a:r>
              <a:rPr lang="en-GB" dirty="0" smtClean="0"/>
              <a:t>The countryside station is 160 miles away and the train travels at 40 miles/hour.</a:t>
            </a:r>
          </a:p>
          <a:p>
            <a:pPr lvl="1"/>
            <a:r>
              <a:rPr lang="en-GB" b="1" dirty="0" smtClean="0"/>
              <a:t>How many hours </a:t>
            </a:r>
            <a:r>
              <a:rPr lang="en-GB" b="1" dirty="0" smtClean="0"/>
              <a:t>will </a:t>
            </a:r>
            <a:r>
              <a:rPr lang="en-GB" b="1" dirty="0" smtClean="0"/>
              <a:t>the trip from London to the countryside station take?</a:t>
            </a:r>
          </a:p>
        </p:txBody>
      </p:sp>
    </p:spTree>
    <p:extLst>
      <p:ext uri="{BB962C8B-B14F-4D97-AF65-F5344CB8AC3E}">
        <p14:creationId xmlns:p14="http://schemas.microsoft.com/office/powerpoint/2010/main" val="3197178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82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Deirdre</dc:creator>
  <cp:lastModifiedBy>Deirdre</cp:lastModifiedBy>
  <cp:revision>3</cp:revision>
  <dcterms:created xsi:type="dcterms:W3CDTF">2012-03-25T22:04:12Z</dcterms:created>
  <dcterms:modified xsi:type="dcterms:W3CDTF">2014-08-06T21:20:38Z</dcterms:modified>
</cp:coreProperties>
</file>

<file path=docProps/thumbnail.jpeg>
</file>