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65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494" autoAdjust="0"/>
  </p:normalViewPr>
  <p:slideViewPr>
    <p:cSldViewPr>
      <p:cViewPr>
        <p:scale>
          <a:sx n="66" d="100"/>
          <a:sy n="66" d="100"/>
        </p:scale>
        <p:origin x="-1422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66BC0-98DB-4003-9429-23D77EFCF5A9}" type="datetimeFigureOut">
              <a:rPr lang="en-IE" smtClean="0"/>
              <a:t>23/10/2014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36F1-287E-4153-9BC4-64D2A4277DA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33069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66BC0-98DB-4003-9429-23D77EFCF5A9}" type="datetimeFigureOut">
              <a:rPr lang="en-IE" smtClean="0"/>
              <a:t>23/10/2014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36F1-287E-4153-9BC4-64D2A4277DA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65273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66BC0-98DB-4003-9429-23D77EFCF5A9}" type="datetimeFigureOut">
              <a:rPr lang="en-IE" smtClean="0"/>
              <a:t>23/10/2014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36F1-287E-4153-9BC4-64D2A4277DA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37848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66BC0-98DB-4003-9429-23D77EFCF5A9}" type="datetimeFigureOut">
              <a:rPr lang="en-IE" smtClean="0"/>
              <a:t>23/10/2014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36F1-287E-4153-9BC4-64D2A4277DA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40428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66BC0-98DB-4003-9429-23D77EFCF5A9}" type="datetimeFigureOut">
              <a:rPr lang="en-IE" smtClean="0"/>
              <a:t>23/10/2014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36F1-287E-4153-9BC4-64D2A4277DA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99895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66BC0-98DB-4003-9429-23D77EFCF5A9}" type="datetimeFigureOut">
              <a:rPr lang="en-IE" smtClean="0"/>
              <a:t>23/10/2014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36F1-287E-4153-9BC4-64D2A4277DA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944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66BC0-98DB-4003-9429-23D77EFCF5A9}" type="datetimeFigureOut">
              <a:rPr lang="en-IE" smtClean="0"/>
              <a:t>23/10/2014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36F1-287E-4153-9BC4-64D2A4277DA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02545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66BC0-98DB-4003-9429-23D77EFCF5A9}" type="datetimeFigureOut">
              <a:rPr lang="en-IE" smtClean="0"/>
              <a:t>23/10/2014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36F1-287E-4153-9BC4-64D2A4277DA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29647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66BC0-98DB-4003-9429-23D77EFCF5A9}" type="datetimeFigureOut">
              <a:rPr lang="en-IE" smtClean="0"/>
              <a:t>23/10/2014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36F1-287E-4153-9BC4-64D2A4277DA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98507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66BC0-98DB-4003-9429-23D77EFCF5A9}" type="datetimeFigureOut">
              <a:rPr lang="en-IE" smtClean="0"/>
              <a:t>23/10/2014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36F1-287E-4153-9BC4-64D2A4277DA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36838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66BC0-98DB-4003-9429-23D77EFCF5A9}" type="datetimeFigureOut">
              <a:rPr lang="en-IE" smtClean="0"/>
              <a:t>23/10/2014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036F1-287E-4153-9BC4-64D2A4277DA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49942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66BC0-98DB-4003-9429-23D77EFCF5A9}" type="datetimeFigureOut">
              <a:rPr lang="en-IE" smtClean="0"/>
              <a:t>23/10/2014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036F1-287E-4153-9BC4-64D2A4277DA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74992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otched Right Arrow 10"/>
          <p:cNvSpPr/>
          <p:nvPr/>
        </p:nvSpPr>
        <p:spPr>
          <a:xfrm rot="10800000">
            <a:off x="467544" y="4961249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Notched Right Arrow 11"/>
          <p:cNvSpPr/>
          <p:nvPr/>
        </p:nvSpPr>
        <p:spPr>
          <a:xfrm rot="10800000">
            <a:off x="1835696" y="4961249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Notched Right Arrow 12"/>
          <p:cNvSpPr/>
          <p:nvPr/>
        </p:nvSpPr>
        <p:spPr>
          <a:xfrm rot="10800000">
            <a:off x="3203848" y="4961249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" name="Notched Right Arrow 13"/>
          <p:cNvSpPr/>
          <p:nvPr/>
        </p:nvSpPr>
        <p:spPr>
          <a:xfrm rot="10800000">
            <a:off x="4572000" y="4961249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Notched Right Arrow 14"/>
          <p:cNvSpPr/>
          <p:nvPr/>
        </p:nvSpPr>
        <p:spPr>
          <a:xfrm rot="10800000">
            <a:off x="5940152" y="4961249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6" name="Notched Right Arrow 15"/>
          <p:cNvSpPr/>
          <p:nvPr/>
        </p:nvSpPr>
        <p:spPr>
          <a:xfrm rot="10800000">
            <a:off x="7308304" y="4941168"/>
            <a:ext cx="1440160" cy="1152128"/>
          </a:xfrm>
          <a:prstGeom prst="notched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TextBox 19"/>
          <p:cNvSpPr txBox="1"/>
          <p:nvPr/>
        </p:nvSpPr>
        <p:spPr>
          <a:xfrm>
            <a:off x="7874253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2014</a:t>
            </a:r>
            <a:endParaRPr lang="en-IE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21436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2000</a:t>
            </a:r>
            <a:endParaRPr lang="en-I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68620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1980</a:t>
            </a:r>
            <a:endParaRPr lang="en-I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62988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1940</a:t>
            </a:r>
            <a:endParaRPr lang="en-I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15804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1960</a:t>
            </a:r>
            <a:endParaRPr lang="en-I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10172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1920</a:t>
            </a:r>
            <a:endParaRPr lang="en-I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://cdn.macworld.co.uk/cmsdata/products/110529/senn-mm50ip-with-iph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56" y="1988840"/>
            <a:ext cx="273630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caronwhite.com/wp-content/uploads/2012/11/Audi-A6_Black_Edition_2013-615x39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023" y="260648"/>
            <a:ext cx="2963276" cy="1893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eg;base64,/9j/4AAQSkZJRgABAQAAAQABAAD/2wCEAAkGBw8SEhUUDxQQFRQVFRUVFxUXEBQVFRcUFBUWFxUUFRYYHCkgGBonHBQVITEhJSkrLi4uFx8zODMtNygtLisBCgoKDg0OGhAQGywkHyUtLS8sLCwsLCwvLCwsLC8sLCwsLCwsLCwsLCwsLCwvLCwsLCwsLCwtLCwsLCwsLCwsLP/AABEIAI4BZAMBEQACEQEDEQH/xAAcAAACAgMBAQAAAAAAAAAAAAAABwUIAwQGAQL/xABREAABAwIBBQkIDA0EAwEAAAABAAIDBBEFBgcSITETQVFhcXJzsrMiJDQ1dIGRsSMlMjNCUoKSlMHR0hQWF1NUg5OhorTCw9MVQ2LhY6PiZP/EABoBAQACAwEAAAAAAAAAAAAAAAAEBQIDBgH/xAA4EQACAQEDCAkCBwADAQAAAAAAAQIDBBEyBRIhMTRRcbETM0FSYYGRwdEUoRUiQnKC4fAjYpIk/9oADAMBAAIRAxEAPwB4oAQAgBACAEAIAQAgBACAEAIAQAgBACAEAICMx3HaekZpzutf3LBre8jea369g4VhOpGCvZIs9lqWiWbBefYhf4hnOqCe94omN4X6T3W8xaB+9RZWqXYi8pZFpJf8km+Gj59iLmy/xN2yVjebCz+oFa3aKm8kxyVZV+m/zftcarsssTO2pk8zIh6mrzpqm82LJ1lX6F6v5ML8qMQO2pn8z7epedLPeZqxWdfoXoYHY7WnbU1f0mUfuDljny3v1ZmrNQX6I/8AlfB8HF6rfqKn6RL95M6W9+pl0FHuR9F8HwcSqDtmn/bP+1M6W896Gn3V6I+DWzHbJL+0d9q8ve896OHdXoj5NQ/fc/5x+1L2e5sdyPgyHhPpK8PbkeFyHoXQBdAeiQ8J9JQ8uR9tqZBse8cj3favb2eZkX2L0PsV842SzftX/amc95j0VPur0RkGK1Q2T1A/XyfeXudLe/U86Cl3I+iPsY3WDZU1f0mX7yZ8t79WefT0e5H/AMr4MzMpa8bKmo88rj6170k95g7HZ3+hehnZlfiQ2VMvnDD62r3pqm8weT7K/wBC+/yZ4sucTH+/fiMMP1MBXqr1N/IweTLK/wBH3fybtNnIr2nuxA8b94y0+Ytdq9CzVpn4GmeR7O9V68/6Oxyby8pqlwjkBhlOoBzrsceBr9WviIHFdSKdojLQ9DKm1ZLq0VnR/NH7rijrVvKwEAIAQAgBACAEAIAQAgBACAEAIAQAgBACAEBo43ikdLA+aTYwbN9zjqa0cZJAWM5KMb2brPRlWqKnHtEVi+Jy1MrpZjdzt7ea3eY0bwH/AHtJVZKTk72dlRowowUIav8AaTTWJtBACAEAIAQAgBACAEAIAQAgBACAEAIAQAgBACAEAFBeNjNtlM6oYaedxMsYu1xOt8ezWd9zbgE74I2m6nWernLNes5nKtjVKXSwX5Xr8H/Z26klQci7OZgwJBqTcaj3vUbR+rQH1T5yMHe5rG1I0nODReCdou42GsssNZ30B1iAEBy1dnDwiGR8UtQA+NxY4CGd1nNNnC7WEGxFtRQGD8p+C/pJ+i1J9HsetAdggBACAEAIAQAgBACAEAIAQCwzt4oTJFTtOprd1dxuddrPQA75wUO0y0qJ0ORqN0ZVX26F7+3oL5RS7N2mwmqkaHxQTvab2c2F7mmxsbEC20ELJQk9KRqnaKUHdKST8WjJ/oNd+jVX0eT7qdHLczH6qh34+qPP9Drf0aq+jy/dTMluZ79TR78fVHn+iVv6NVfR5fupmS3P0H1NHvx9V8nn+jVn6PVfR5fupmS3P0H1FHvx9V8mGpoJ4xeWKZgJsC+J7ATtsC4bdR9C8cWtaM41YTd0ZJ8Gma68MwQAgBACA+4IXvcGxtc5x1BrWlzieAAayiV+hHkpKKvk7kb/APoFd+i1X0eT7Fl0c9zNP1dDvx9UaVTTSRu0ZWPY4WOi9pa6x2Gx1rFprWbYTjNXxd68DEhkCAEAIAQAgBACAEBvYJiTqaeOZt+4cCeNh1PHnaSsoSzZJmm0UVWpypvt59n3LAtcCARrB1g8RVocS1cVozg4X+DYjUx2s0yGVnNm7vVxAuc35KA54+jjQFpcl8T/AAqkgn35ImOdxPtZ48zgR5kBtYpWtghkmf7mKN8h5GNLj6kBVKWVz3Oe83c8lzjwucbuPpJQE9kBhf4TiFNGRdokEj+bF3eviJaG/KQFmUAIAQAgBACAEAIAQAgBACARGWtVuldUO4JCwfqwGf0lVtV3zZ2FhhmWeC8L/XSQi1ksdObLxdFzpu2kU+z9WvPmcrlXapeXJHUreVwIAQAgOIzueBx+UM7OVR7Tg8y2yN17/a+aFIoJ0oIAQAgBATuQ3jCm556j1so40Q7fs0+Huh6qyOQExnP8Pf0cfqUC0YzqclbMuLOUWgsgQAgBACAEAIAQAgBAPjIyp3Shp3E3O5NaTwmPuD+9qsqTvgjjrdDMtE1489Ius/GFa6eqaNulA825ZIv7vpC2EUUqAeOY3EtOjkgJF4JSQP8Axzd2D8/dfQgJDPHiW44a9oNnTvZCOQnTeOQsjcPOgK/IBr5h8Lu+oqSPchsDDxus+T9wi9KAcSAEAIAQAgBACAEAIAQAgBAVzxCbTlkf8eSR3znk/Wqp6Wzt6azYRW5LkYLrwzOowLL6qo4WwRU8EjGlx0nTvY4l73OOoMI+EpNKsoRuZTW3J1SvWdSLWm7X4K7cSP5WKzfo6f6ZIP7K2/Ux8SJ+D1t8fV/A1KOYvjY8ixc1rrXvbSANr7+1SE7yqkrm0amUWIupqaWZjQ90bdINLtEHWNRcAbegrGUs1Xszo0nVmoLWxbHOvWb1HTfS5D/ZWn6mPiWX4PW3r1fwROUWW9TXRCKaCGNoeHhzJnvNwHCxBYNXdHXxLVVrKauROsFgnZ6jnJrVdoOcuoxbBdAF0AXQBdATuQvjCm556j1to40Q7fs0+Huh7KxOREvnPPtg/o4/UoFoxnUZK2ZcWcpdaCyC6ALoAugC6ALoAugC6ALoAugHLmtlvQNHxJJW+l5f/Wp9nwHL5WX/ANLe9Lld7G1nFwn8Kw6oYBd7Wbqzh04u7AHLYt+Ut5WlagUB3+ZTEtyrzETqqInNtwvj7tv8Il9KAk8/GJaU9PTg6mRulcOOQ6LPOBG75yAVqAsdmwwr8Hw2AEWdI3dnarG8vdNB4w3QHmQHVEgazsQHEY5nSwyncWsc+ocNR3FoLQekcQ0/JJQETBnnoybSU9S0cIMbrcZGkEB2+T+UtFWtLqSVr7e6Zra9vOY7WBx7EBLoCPx7GIaOB09QXCNmiCWtLj3bgwWA43BAcp+VrCPjT/sHIDosmMpqWvY99KXlrH6DtJhYdLRDtQO3U4ID7ylyhp6GIS1JeGF4YNFhcdIhxGocTSgOYOdzCuGoP6j7SgOpybx6CuhE9Pp6Bc5vdt0TdpsdVygN+qk0WOdwNcfQCV49RlFXySK3R7ByBVaO3es9QBdAeO2IFrLGYV7xF0bOqFaR1I4qrjlxZF5d+L6no/rCwrYGb7BtMOIiLquOuPWgkgDWSbAcZ2BDxu7STX4o4l+jTfw/atnRT3EX66z99GhiWF1FOWiojfGXAlodbWBa9rHjCxlFx1o3Uq9Ore4O+414IXPc1jAXOcQ1rRtLibABYpX6DOUlFNvUiX/FHEv0ab+H7Vs6Ke4jfXWfvojsQw+aB+hOx0b7B2i619EkgHVxg+hYOLi7mb6dWFRZ0HeiTyF8YU3PPUes6WNEe37NPh7ofCsTkhLZ0T7YPv8Am4+qoFoxnUZK2dcWaWG5G4jO0OZA4NOwvc2O/IHG9uOyxjRm+w21bfZ6buctPhpNXGcnqylsaiJzWk2DwQ5hPBpNJseI2Xkqco60bKNqpVsEr/DtIq6wJAXQH1GxziGtBc46g0AlxPAANZKHjaSvZ0VJkLicgvuOiP8AnIxp+be484W1UJvsIU8pWaLuzr+CZrYlkliEALpYH6I2uYWyAcZ0CSBxkLyVKcdaNlK3UKjujLT46OZCArWSgugC6AZ2azEBHSyA/pDiOTcov+1Ls7ui+JQ5Wp51WL/6+7GOQpRSFW8q8K/BKyogtYRyHR6N1nx/wOagMOAYgaapgnH+1Kx55ocNMedukPOgJHL/ABQVOIVEjTdunubDvaMQDARxEtLvlICOwHDDVVMMAv7LI1httDCbvPmaHHzIC1LGgAACwAsBwAIBKZ4MsZJJXUUDiIo7CYg65JNpjJ+I3Vcb5uDs1gLJAF0BsYfXSwSNlge6ORhu1zTrHFxg74Oo76AslkPlI3EKRk1g14JZK0bGyNte3EQQ4cTggIzO94pqOWD+YiQFeEA68wvgtR5R/ajQGznz8Aj8pj7OZAItAP7Mt4sb0s3WQHV5QP0aWoPBDKfQxyxnhZus6vqxXiuZXgKsOyPboAugPHHUgRYzCPeIeij6gVpHUji6uOXFkVl94vqOZ/U1YVsDN9g2iHERN1XHWmaiPskfSM6wXq1owqYHwZZBWhxQrM8nvtNzJesxQ7TrRf5GwT4r3OQyVPftN08XXC008aLG1dRPg+RYJWRx4nM7fh7fJ4+0mUG0Y/L5OlyTs7/c+SInIQ+2FNzz2b1hSxokW/Zp8PdD5VickQEmS0D601c3dkNYGMI7lpb8M/GdwcFr7bW19GnPOZLVsnGh0MdGu9+xPrYRDBXUcc0bo5WhzHtLXA8B9R495eNJq5mcJyhJSjrRXrFKJ0E0kLtZje5l+EA6necWPnVZJZruOxpVFUgprtRipYHyPbHGNJ73BrRwucbBEr3cjKU1GLlLUh45JZLQUMYsA6Yju5SNZO+1vxWcXpuVYU6agvE5W12ydoluj2L/AHadAthDBALvOPkfGY31VM0NewF0rGiwe34TwN5w2nhF99Rq9JXZyLnJtukpKlN6Hqe7w4CtuoZfhdAT+T+J7lG5vC8n+Fo+pbYSuRCtNHPkn4D3VgcoJjPthGjNBVNGqRphfz2Xczzlrn/MCAVqAEAxsx+F7pWSTkaoIrDV/uTXaCDzGyD5SAeEz9Fpcd4E+gXQFTJah0jnSP1ukc57jwueS5x9JKA6fNlgcVZXsjnGlGxj5XN3n6BaA08V3gnhtbfQDcy7yOo5qKbc4IWSxRufE5kbWEFg0gy7R7k2sQeG+0BAV5CAauYWscJaqK/clkcgHA5ri0nzhzfmhAdlne8U1HLB/MRICvCAdWYXwWp8oHZMQG1n08Aj8qZ2UyARaAf2ZbxY3pZusgOjywdagq/J5uzcsKuB8CTY9op/uXMr+q464EPAQHjjqQ9RYzCD7BD0UfUCs46kcZVxy4si8vj7X1PMHWasKuBm+wbRDiIhV51ZnoffY+kZ1gvVrRjUwPgyx91ZnFitzyH2Wm5kvWYolp1ovsj4J8V7nIZK+G03TxdcLTTxIsbV1E+D5FgdJWJyAnc7Z7/b5PH2kyg2jH5fJ0mSdn/k+SInITxhTdIezesaWNEi3bNPh7ofGkrA5MWmdLKWthmZT00u4sMTZHPYBuri58jdEOcCGNG53uBc32i2vRWquLuRaWCwRrxz5vRfdd6P3MeanKCrknkp6iaSZm5GVrpCHPY5j2NLdK13AiS+u9tHVtXlGq5O5mWULDCjFVIar7rv9wGfpKQVIjM4bbYjUcZjP/pjVfWxs6rJ7vs0PPmzezVUofXaTh71E945xLWA+h7llZ1fM1ZVm40Ll2tL39hy3U45oROXGN1FTVyh0szYo5HRxxslfGwCNxaXEMI0nEgm52XsNih1K0s5pHQ2TJ9Lo1KavbV/qdVmixqdzpaaWSSRgZukZe8veyzg17NNxJLe6aQDssd46tlGo5aGQ8o2OFG6cNT0DLcAQQbEHURwg7QpBVJ3aSuWIU4illjGyOSSP9m8t+pVjVzaO0hLOgpb0n6q8114ZHt0BZdWhxJzGcrCPwrDp2AXexu7M4dKLurDjLdJvykBW0IAQD9zM4XuOHiQizqh7pfkjuGeazNL5SA7LFDaGXo39UoCp0ewcgQDEzHN9sXngpZO1hQDsxYXgl6N/VKAqfHsHIEAy8xJ79m8nPaRoDvs73imo5YP5iJAV4QDpzC+DVPTjsmIDaz6+AReVM7KZAIxAP7Mt4sb0s3WQHQ5a+AVXQSdUrXVwPgSbFtEOKEAq86wEAIDx2xD1FicJPsEPRR9QKzjqRxtXHLiyLy9PtfU8wddqwq4Gb7DtEOIi1XnVGah99j6RnWC9WtGNTA+DLGkqzOMFfnjPslNzJetGolp1ovcj4Z8V7nIZKeG0vTxdcLTTxosbV1E+D5D/wBJWJyIn87R7+b5PH2kyg2jH5HR5J2f+T5IichD7YU3PPZvWNLGiRbtmnw90PbSVgcoKDO4e/meSx9rOoVox+R0eSdnf7nyR85pz38fJ5OvEvLPj8hlXZ/5Lkxw6SnHOCRzkeMZ/wBV2TFArY2dRk7Zo+fNktmg8Jm6H+41Z2bEyPlfqo8fYbAKmHPlc8UlBnmJI1yynbwvcqyT0s7Okn0ceC5HWZopB+HPsR4NJ2sP2rdZ8fkV+Vl/wL9y5McGkppzggMqm2rakf8AnlPpeT9arqmJ8TrrK76EOC5EWsDeCAsyrQ4o8IQFVcdohBUzwjZFNKwc1ryG/uAQGja+ob+pAWxw6jZDFHFHqbGxrG81jQ0epAfGL+8TdFJ1CgKns2DkCAY2YvxhL5K/tYUA68V94l6N/VKAqdHsHIEAysxPhs3kx7WNAd/ne8VVHLB/MRICvCAdGYXwep6dvZtQG3n18Ai8qZ2MyARiAf2ZbxY3pZusgOhy18AqvJ5eoVrq4HwJNj2iHFcyv11AOrC6ALoDxx1Lw9RYfCj7BF0UfUCs46kcbVxy4si8uz7X1HMHXasKuBkiw7RDiI26gHUmehPssfSM6wRa0Y1MD4MsUSrM40WGeE+yU3Ml60aiWnWi9yPhnxXuclkoe/aXp4uuFpp4kWFq6ifB8h93VickKHOwe/m+Tx9pMoVox+R0eStn/k+SIrIU+2FNzz2b1hSxo327Z58PdDzurA5UUedo9/M8lj7adQ7Rj8josk7O/wBz5RPjNSe/j0EnXiXlnx+R7lXZ/NcmN+6mnOCVzjn2wm5IuyYoNbGzp8nbNHz5sls0J74m6Eddqzs+JkfK/Vx4+w1LqWUBjMMZ1lrPmheXHuc956xjRsa0cjQF6G29Z93Q8ERll4dU9K5V9XGzq7H1EOBDXWBJC6As2rM4sEBWHLd98Qqz/wDolHoeR9SAhWbRyj1oC3CA08Z8Hm6KTqFAVRZsHIgGLmL8YS+Sv7WFAOnGD3vN0UnUKAqgzYORAMrMT4bN5Me1jQHf53vFVRywfzESArwgHPmF8Hqemb2YQG5n18Ai8qZ2UyARiAf2ZbxY3pZusgOkyuZehqhw003ZuWFTA+BIsjurwf8A2XMr1dV51YIAQHjtiHqLCYU72CLoo+oFZR1I4+rjlxZF5dO7wqOYOu1YVcDN9h2iHESCgHUGah99j6RnWC9WtGM8D4MsOXKyOOFnngPslNzZvXEolp1ovMkYZ8V7nJZKnv2m6eLrhaqeJFhauonwfIfOkrA5MUedY9/N8nj7SZQrRj8josldR/J8kRWQx9sKbnu7N6xpY0b7ds8+Huh46SnnLClzsnv1nksfbTqHaMfkdFkrZ3+58kY81Z7+PQSdeNeUMfkMqbP5rkxvaSmnOiXzjH2wm5IuyYoNbGzpsnbPHz5sls0Z74m6Eddqzs+tkfK3Vx4+w0gVLKEUGI5fYq2WVrH0wa2SRrb0xJ0WvIFzums2Ciu0XPUXMMlKUU87Wt39mr+UHF/ztN9E/wDtPqHuM/wmPe+39nhy/wAX/PQfRG/eXn1D3Hv4TDvfYgqyrkme6SUgvedJxDdEF2+QN5aJO93llSgqcFBdhhXhsNinpi8XHDbeXqV5jKdxZRWRxwICruWB7/rPKp+1cgIlm0co9aAtwgNTFxeCXopOoUBU9mwcgQDDzHO9sXjhpZO1hQDqx02pp+hl6jkBVNuwIBlZiR35P5Oe0Z9iA7/O6Paqo5Yf5iJAV3QDlzCH2Gq6VnUQG9n18Ai8qZ2MyARiAf2ZbxY3pZusgOuxuPSpp2/GhkHpYQvJambKTuqRfiitzTqVadez1DwEB47YgRYHCz7BF0UfUCso6kchVxy4si8uj3hUcwddqwq4GSLDtEOIk1AOnM1EfZI+ezrBerWYzwvgywhKsjjxa53vd0vNm9cSi2jWvMu8kYZ8V7nJ5K+G03TxdcLTTxIsLV1M+DHrdWBygps6h79b5PH2kyhV8fkdDkvqP5PkiLyH8Pp+e7s3rGljRvtuzz4e6HbdTzlxT51z36zyaPtp1DtGLyOhyV1D/c+SPjNb4cegk68a8oY/I9yp1Hmvcbd1NOdEznEPthNyRdkxQa2NnS5P2ePnzZK5pXd8TdD/AHGrOz4maMrdXHj7DSBUsoSv2Ke/zdLL13KtlrZ19LBHguRKZF4HHWVDopXSNaInSXYWh2k18bQO6aRazzvbyzpwU5XM0Wy0OhTz4pN33aeD+DtfyZUX56s+fD/iUj6eO9lZ+LVe7H7/ACLvHaJsFRLEwuLY3loLiC4gcNgBfzKLNXSaLihUdSnGb7UaKxNp12RtDukLza9pSN/4jD9a30leivtlTNmuHux3qYc6CAq5lce/qvyqo7VyAi49o5R60BbdAfMrA5pB2EEekWQFS5qd0bnRv91G5zHDgcwlrh6QUB0mbfHoqKuZLNqjc10T3bdEP0SHWG0BzW34roBsZc5c4eyimbDUQyyyxPjY2KRshDpGloc7RJDQL3122W26kAgEA1cwlITLVS27kMjjB43FziPMGt9IQHbZ2G3wqp/VH0TRoCuiAaOZXHqWnbVMqZoYbmJ7TJI1gdqeHBukdZFm6uNARudLLllcWwUwvTxv090IIMkga5oLQdjAHO26yTvAawOAQD+zLeLG9LN1kB3ErNJpHCCPSEPU7mVia0gWO0ajyhVh2Ld7vPV6eAgPHbF4EP7C3ewRdFH1ArKOpHI1ccuLIzLk94VHNb12rCrgZIsO0R/3YJVQTpjJTus9p4HNPoIRazyWlNFhHHWVZHHi6zuROtTPt3Ld2aTvAu3MtBPHou9CjWhamXOSJL88e3R7kbkDk1LLKyofdkUbg9pI1yOabgNB+Dwu8w37YUabbzuw32+1xhB01pb+w1tJTDnxT50z363yePtJlDr4/I6DJfUfyfJEZkR4fT893ZvWFLGjfbdnnw90Ou6nnMC7zl4HUyzMnhjdIwQtjcGAueC18jrlo1kWkGsX2G9t+NXg270XWTbRTjB05O5336eC+DHmxwedk755WPYwRmNumwtLnOcwkgHXYBm3/lyryhB33s9ynXg6ahF3u+/R/vEZF1KKQTGXz74hUcRjH/pjUGrjZ01g0WeHnzZvZr6kNrC0n3yJ7RxuBa+3oa70LKg/zGnKkb6Ke5r3GzpKYc+JPLTDX09VLpghkj3SMeR3Lg8lxAOy4JII4uMKBVjmyZ1FjqqrSjdrSufkdNmpw+QOlnc0hhYI2Ei2ldwc4t4QNFuvj4ittni9LIOVaqujTT033sYwKlFKITGqjdKmd4Nw6aVwPC0vdo/usq6bvkzrKCzaUV4Lkaa8No2c0NEHUkpdv1LrcgihHrupVBflfEpMqTuqxS3e7GMpBUggKu5YDv8Aq/KZ+1cgIuEXc3nD1hAW2QAgErnfyMkZK6up2l0T9c7Wi5jeNRlsPgEbTvG5OomwCwQAgNrC8OmqZWw07C+R51NHBvuJ+C0b5OoICyORWTjMPpWQAhz7l8jwLaUjraRHEAA0cTQgPcusPfUYfUxRgl7onFrRtLmWe1o4yWgICsYKAEBKy5P1DKNtZI3RifK2OO+pz9Jr3abR8TuNu/fUgIpAP7Mt4sb0s3WQHdoCtWNQ6FROzZozSt8zZHAepV0lpZ1lJ304vwXI014bAQAUA+sJd7BD0UfUarGOpHJ1eslxfMjMuXd4VHNb2jFhVwM32HaI/wC7BMKCdKeP2G3AjPVrH9Q1jZo2SsN2yNa8HnC6sU71echKLjJxfYZyV6YnO4vlbFFUw0sQEkz5I2SWd3MLHEe6I+GQdTfObC18JTSaRvpUJVIyktSR0V1maBVZ0T363yePtJlDr4/I6DJnUfyfJEZkQe/6fnu7N6wpY0brbs8+Huh0XU85kifxigFWaR5LJdFrmE20ZNIXLWn44t7k7RsvY28zlfcZunJQU7tDJbSXpgY6ipZGxz5HBrGNLnOOwNaLknzILrxFYtXmeaSYi26PLgN8NPuWnjDbDzKvm86TZ1dCn0dOMNyMNLUyRPbJEbPY4Oad644Rvg7CN8EryLzXee1aaqQcH2jpybyhhrYtOM2e2wkiJ7qN3AeFp3nbCPOFPjJSV6OXq0pUpOMiWOvasjWGkgOTy7ypbTxmCF16iRttR1xMdqMjuA2vojfOvYCtdSeaiVZLO61S56lr/wB4inHEoJ0wIB45qIdHDoz8d8rvRI5o/c0KbQX5DncpO+0Py5HYLaQQQHG4lmywueWSWRkunI9z3ETvALnG5IG9rKAwQZqcJY5rg2clrg4AzutdpuL23tSA7lACAEBxWO5sMLqXF7WPgedZMLg0E8OgQWjzAICKp8zNADd89W8cF4mg8pDL+hAdrgOTtHRM0aSJsd/dO1l7rfGe67nec6kBKoAQHCZQZq8PqZHSsMsD3kucIy3Qc47XaDgbE8VuFAe4Fmrw2ncHyCSocNY3UtLAejaAHfKugOkyiyepq6IQ1LXFjXB40XlhDmggEEcTiLcaA5n8kmE/FqP27kB1WT+BwUUIhpg4MDnO7p5cbuNzrKAkkAg85FGYsRnG88tlbyPaLn54eoVVXTZ0lhnnUI+Gj/eRzN1qJYXQBdATUGWOKMa1jJ2BrQGtBp4yQ1osBff1ALeq7SuK6eToSk5XvSfNdlZiE7HRzSsdG6wc0QMaTYgjWNY1gLyVZyVxlRsEKU1NN6CHutJPC6AlcEymraQFtO9hjJuYpWF7ATtLC1wLL74va+u1yb7oVnFXFfabBGrLOTuZtYjlviUwLd0jhadu4Mc15HBuj3EjlbY8aydd9iNVPJkU75u8g6Od0L2viID2O02kjS7sG+k4H3WvWb7VpznfeWDpR6N01oV1xOfjzi356H6K37Vu6d7iB+Fw7zIvE8VqKl4kqXNc8NDLtYGDRBJAsONx1rVOWc7ybZ6KowzE+28x0VZJDI2SEhsjCS0locASCNYO3USvIu53mdWmqkHB9pMfjzi356H6K37Vu6d7iv8AwuHeZE4piE1S/dKlzXPsBdrNAWb7mwGwjhWqU25ZxMpWeNOn0etExh2XOJQtDdOKZo1AzMcZAN4boxw0uVwJ41tVd9qIVTJkW74O40sbylrawBtQ9gjBDtyiYWMJBu0vu4l9toBNr67XAtjOs5K5G2z2CNKWc3eyLutJYBdAfUMr2PEkT3xyN2PY4tcBvi++OFpuDwLOM3HUaa1CFVXTR0dJnAxNgAcaaW2++FzXnlMbw3+ELcrRvRXSyWr/AMsjDXZcYpKLbrFCD+Zis63BpyOcRyixXjrvsRlDJcU/zO858DadZJJJJJLnE7XOcdZPGVobbd7LKEIwjmxVyPbrwzPHOsgLHZK0Jgo6eJ3umxMDueWgu/iJVhBXRSOWtE8+rKS7WyVWRpBACAEAIAQAgBACAEAIAQAgBACAEAIAQC0zzYMXMiqmC+5+xSavgPN2OPEHXH6xR68f1Frkytc3TfbpXv8AbkKe6jFyF0AXQBdAF0AXQBdAF0AXQBdAF0AXQBdAF0AXQBdAF0AXQBdAF0AXQBdAF0AXQE9kPgxq6yKO12NO6ScG5sINjzjot+UeBZ0450iNaq3RUm+3UvMsKpxzQIAQAgBACAEAIAQAgBACAEAIAQAgBACAEBhrKVkrHRytDmPaWuadha4WIXjV+gyjJxaktaEFllknPQSG4c6Bx9jltqsdjH/Ff69o3wIc6bizorNaY1o+Pavjw5HO3WskhdAF0AXQBdAF0AXQBdAF0AXQBdAF0AXQBdAF0AXQBdAF0AXQBdAF0AXQGaipZJntjhY58jjZrWi5P2DhJ1DfXqTehGMpKKzpO5D5yDyVbQQWdounks6Vw2avcxt/4tueUknVewmU4ZqOftdpdaejUtR0y2EQEAIAQAgBACAEAIAQAgBACAEAIAQAgBACAEBjqIGPaWSNa5rhYtc0OaRwEHUQms9Tad6OJxTNZh0p0ojNATvMeCz5rwbcgIC0ujF6idDKNWKudz4/0RE2Z9vwKtw51OHep4WPQeJuWVH2x+/9M1H5n5/g1cR5adw/rK86B7zZ+KR7j9f6MEmaOs+DPTHlEjfqK86B7z1ZTp9sWak2azEW7X0X7WX/ABLzoZGxZRovsfovk0J8ga1nunUvmkk/xrx0pGattJ6r/RfJoy5LVDdrofnv+4vOjZmrVB7/APeZoz4ZIy9yzVwE7/mWLibFVTNN7bGxXhmneeIeggBACA+o4y7ZZDxu42YsOe61i3WbbT9i9zTB1EjehyaqHbDD53O+6ssxmt2mC3/7zNyDIesf7l1N55JP8a96KRi7ZTWu/wBF8m/DmxxF2x9H55Zf8S96GRg8oUVv9F8m3Fmlr/hS0g5HSu9bAvegka3lOl2J/b5NhmaGp36mEckT3fWF70D3mP4pDuv1NmLM874dY3kFKfWZfqXvQeJi8qLsh9/6JCkzR0gN5Z6h/E0MYDy6ifQV6qC3mqWU59kUdlgeT1JRt0aWJrL7Xa3PdznuuTyXW2MVHUQqtepVd83eSiyNQI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4" descr="data:image/jpeg;base64,/9j/4AAQSkZJRgABAQAAAQABAAD/2wCEAAkGBw8SEhUUDxQQFRQVFRUVFxUXEBQVFRcUFBUWFxUUFRYYHCkgGBonHBQVITEhJSkrLi4uFx8zODMtNygtLisBCgoKDg0OGhAQGywkHyUtLS8sLCwsLCwvLCwsLC8sLCwsLCwsLCwsLCwsLCwvLCwsLCwsLCwtLCwsLCwsLCwsLP/AABEIAI4BZAMBEQACEQEDEQH/xAAcAAACAgMBAQAAAAAAAAAAAAAABwUIAwQGAQL/xABREAABAwIBBQkIDA0EAwEAAAABAAIDBBEFBgcSITETQVFhcXJzsrMiJDQ1dIGRsSMlMjNCUoKSlMHR0hQWF1NUg5OhorTCw9MVQ2LhY6PiZP/EABoBAQACAwEAAAAAAAAAAAAAAAAEBQIDBgH/xAA4EQACAQEDCAkCBwADAQAAAAAAAQIDBBEyBRIhMTRRcbETM0FSYYGRwdEUoRUiQnKC4fAjYpIk/9oADAMBAAIRAxEAPwB4oAQAgBACAEAIAQAgBACAEAIAQAgBACAEAICMx3HaekZpzutf3LBre8jea369g4VhOpGCvZIs9lqWiWbBefYhf4hnOqCe94omN4X6T3W8xaB+9RZWqXYi8pZFpJf8km+Gj59iLmy/xN2yVjebCz+oFa3aKm8kxyVZV+m/zftcarsssTO2pk8zIh6mrzpqm82LJ1lX6F6v5ML8qMQO2pn8z7epedLPeZqxWdfoXoYHY7WnbU1f0mUfuDljny3v1ZmrNQX6I/8AlfB8HF6rfqKn6RL95M6W9+pl0FHuR9F8HwcSqDtmn/bP+1M6W896Gn3V6I+DWzHbJL+0d9q8ve896OHdXoj5NQ/fc/5x+1L2e5sdyPgyHhPpK8PbkeFyHoXQBdAeiQ8J9JQ8uR9tqZBse8cj3favb2eZkX2L0PsV842SzftX/amc95j0VPur0RkGK1Q2T1A/XyfeXudLe/U86Cl3I+iPsY3WDZU1f0mX7yZ8t79WefT0e5H/AMr4MzMpa8bKmo88rj6170k95g7HZ3+hehnZlfiQ2VMvnDD62r3pqm8weT7K/wBC+/yZ4sucTH+/fiMMP1MBXqr1N/IweTLK/wBH3fybtNnIr2nuxA8b94y0+Ytdq9CzVpn4GmeR7O9V68/6Oxyby8pqlwjkBhlOoBzrsceBr9WviIHFdSKdojLQ9DKm1ZLq0VnR/NH7rijrVvKwEAIAQAgBACAEAIAQAgBACAEAIAQAgBACAEBo43ikdLA+aTYwbN9zjqa0cZJAWM5KMb2brPRlWqKnHtEVi+Jy1MrpZjdzt7ea3eY0bwH/AHtJVZKTk72dlRowowUIav8AaTTWJtBACAEAIAQAgBACAEAIAQAgBACAEAIAQAgBACAEAFBeNjNtlM6oYaedxMsYu1xOt8ezWd9zbgE74I2m6nWernLNes5nKtjVKXSwX5Xr8H/Z26klQci7OZgwJBqTcaj3vUbR+rQH1T5yMHe5rG1I0nODReCdou42GsssNZ30B1iAEBy1dnDwiGR8UtQA+NxY4CGd1nNNnC7WEGxFtRQGD8p+C/pJ+i1J9HsetAdggBACAEAIAQAgBACAEAIAQCwzt4oTJFTtOprd1dxuddrPQA75wUO0y0qJ0ORqN0ZVX26F7+3oL5RS7N2mwmqkaHxQTvab2c2F7mmxsbEC20ELJQk9KRqnaKUHdKST8WjJ/oNd+jVX0eT7qdHLczH6qh34+qPP9Drf0aq+jy/dTMluZ79TR78fVHn+iVv6NVfR5fupmS3P0H1NHvx9V8nn+jVn6PVfR5fupmS3P0H1FHvx9V8mGpoJ4xeWKZgJsC+J7ATtsC4bdR9C8cWtaM41YTd0ZJ8Gma68MwQAgBACA+4IXvcGxtc5x1BrWlzieAAayiV+hHkpKKvk7kb/APoFd+i1X0eT7Fl0c9zNP1dDvx9UaVTTSRu0ZWPY4WOi9pa6x2Gx1rFprWbYTjNXxd68DEhkCAEAIAQAgBACAEBvYJiTqaeOZt+4cCeNh1PHnaSsoSzZJmm0UVWpypvt59n3LAtcCARrB1g8RVocS1cVozg4X+DYjUx2s0yGVnNm7vVxAuc35KA54+jjQFpcl8T/AAqkgn35ImOdxPtZ48zgR5kBtYpWtghkmf7mKN8h5GNLj6kBVKWVz3Oe83c8lzjwucbuPpJQE9kBhf4TiFNGRdokEj+bF3eviJaG/KQFmUAIAQAgBACAEAIAQAgBACARGWtVuldUO4JCwfqwGf0lVtV3zZ2FhhmWeC8L/XSQi1ksdObLxdFzpu2kU+z9WvPmcrlXapeXJHUreVwIAQAgOIzueBx+UM7OVR7Tg8y2yN17/a+aFIoJ0oIAQAgBATuQ3jCm556j1so40Q7fs0+Huh6qyOQExnP8Pf0cfqUC0YzqclbMuLOUWgsgQAgBACAEAIAQAgBAPjIyp3Shp3E3O5NaTwmPuD+9qsqTvgjjrdDMtE1489Ius/GFa6eqaNulA825ZIv7vpC2EUUqAeOY3EtOjkgJF4JSQP8Axzd2D8/dfQgJDPHiW44a9oNnTvZCOQnTeOQsjcPOgK/IBr5h8Lu+oqSPchsDDxus+T9wi9KAcSAEAIAQAgBACAEAIAQAgBAVzxCbTlkf8eSR3znk/Wqp6Wzt6azYRW5LkYLrwzOowLL6qo4WwRU8EjGlx0nTvY4l73OOoMI+EpNKsoRuZTW3J1SvWdSLWm7X4K7cSP5WKzfo6f6ZIP7K2/Ux8SJ+D1t8fV/A1KOYvjY8ixc1rrXvbSANr7+1SE7yqkrm0amUWIupqaWZjQ90bdINLtEHWNRcAbegrGUs1Xszo0nVmoLWxbHOvWb1HTfS5D/ZWn6mPiWX4PW3r1fwROUWW9TXRCKaCGNoeHhzJnvNwHCxBYNXdHXxLVVrKauROsFgnZ6jnJrVdoOcuoxbBdAF0AXQBdATuQvjCm556j1to40Q7fs0+Huh7KxOREvnPPtg/o4/UoFoxnUZK2ZcWcpdaCyC6ALoAugC6ALoAugC6ALoAugHLmtlvQNHxJJW+l5f/Wp9nwHL5WX/ANLe9Lld7G1nFwn8Kw6oYBd7Wbqzh04u7AHLYt+Ut5WlagUB3+ZTEtyrzETqqInNtwvj7tv8Il9KAk8/GJaU9PTg6mRulcOOQ6LPOBG75yAVqAsdmwwr8Hw2AEWdI3dnarG8vdNB4w3QHmQHVEgazsQHEY5nSwyncWsc+ocNR3FoLQekcQ0/JJQETBnnoybSU9S0cIMbrcZGkEB2+T+UtFWtLqSVr7e6Zra9vOY7WBx7EBLoCPx7GIaOB09QXCNmiCWtLj3bgwWA43BAcp+VrCPjT/sHIDosmMpqWvY99KXlrH6DtJhYdLRDtQO3U4ID7ylyhp6GIS1JeGF4YNFhcdIhxGocTSgOYOdzCuGoP6j7SgOpybx6CuhE9Pp6Bc5vdt0TdpsdVygN+qk0WOdwNcfQCV49RlFXySK3R7ByBVaO3es9QBdAeO2IFrLGYV7xF0bOqFaR1I4qrjlxZF5d+L6no/rCwrYGb7BtMOIiLquOuPWgkgDWSbAcZ2BDxu7STX4o4l+jTfw/atnRT3EX66z99GhiWF1FOWiojfGXAlodbWBa9rHjCxlFx1o3Uq9Ore4O+414IXPc1jAXOcQ1rRtLibABYpX6DOUlFNvUiX/FHEv0ab+H7Vs6Ke4jfXWfvojsQw+aB+hOx0b7B2i619EkgHVxg+hYOLi7mb6dWFRZ0HeiTyF8YU3PPUes6WNEe37NPh7ofCsTkhLZ0T7YPv8Am4+qoFoxnUZK2dcWaWG5G4jO0OZA4NOwvc2O/IHG9uOyxjRm+w21bfZ6buctPhpNXGcnqylsaiJzWk2DwQ5hPBpNJseI2Xkqco60bKNqpVsEr/DtIq6wJAXQH1GxziGtBc46g0AlxPAANZKHjaSvZ0VJkLicgvuOiP8AnIxp+be484W1UJvsIU8pWaLuzr+CZrYlkliEALpYH6I2uYWyAcZ0CSBxkLyVKcdaNlK3UKjujLT46OZCArWSgugC6AZ2azEBHSyA/pDiOTcov+1Ls7ui+JQ5Wp51WL/6+7GOQpRSFW8q8K/BKyogtYRyHR6N1nx/wOagMOAYgaapgnH+1Kx55ocNMedukPOgJHL/ABQVOIVEjTdunubDvaMQDARxEtLvlICOwHDDVVMMAv7LI1httDCbvPmaHHzIC1LGgAACwAsBwAIBKZ4MsZJJXUUDiIo7CYg65JNpjJ+I3Vcb5uDs1gLJAF0BsYfXSwSNlge6ORhu1zTrHFxg74Oo76AslkPlI3EKRk1g14JZK0bGyNte3EQQ4cTggIzO94pqOWD+YiQFeEA68wvgtR5R/ajQGznz8Aj8pj7OZAItAP7Mt4sb0s3WQHV5QP0aWoPBDKfQxyxnhZus6vqxXiuZXgKsOyPboAugPHHUgRYzCPeIeij6gVpHUji6uOXFkVl94vqOZ/U1YVsDN9g2iHERN1XHWmaiPskfSM6wXq1owqYHwZZBWhxQrM8nvtNzJesxQ7TrRf5GwT4r3OQyVPftN08XXC008aLG1dRPg+RYJWRx4nM7fh7fJ4+0mUG0Y/L5OlyTs7/c+SInIQ+2FNzz2b1hSxokW/Zp8PdD5VickQEmS0D601c3dkNYGMI7lpb8M/GdwcFr7bW19GnPOZLVsnGh0MdGu9+xPrYRDBXUcc0bo5WhzHtLXA8B9R495eNJq5mcJyhJSjrRXrFKJ0E0kLtZje5l+EA6necWPnVZJZruOxpVFUgprtRipYHyPbHGNJ73BrRwucbBEr3cjKU1GLlLUh45JZLQUMYsA6Yju5SNZO+1vxWcXpuVYU6agvE5W12ydoluj2L/AHadAthDBALvOPkfGY31VM0NewF0rGiwe34TwN5w2nhF99Rq9JXZyLnJtukpKlN6Hqe7w4CtuoZfhdAT+T+J7lG5vC8n+Fo+pbYSuRCtNHPkn4D3VgcoJjPthGjNBVNGqRphfz2Xczzlrn/MCAVqAEAxsx+F7pWSTkaoIrDV/uTXaCDzGyD5SAeEz9Fpcd4E+gXQFTJah0jnSP1ukc57jwueS5x9JKA6fNlgcVZXsjnGlGxj5XN3n6BaA08V3gnhtbfQDcy7yOo5qKbc4IWSxRufE5kbWEFg0gy7R7k2sQeG+0BAV5CAauYWscJaqK/clkcgHA5ri0nzhzfmhAdlne8U1HLB/MRICvCAdWYXwWp8oHZMQG1n08Aj8qZ2UyARaAf2ZbxY3pZusgOjywdagq/J5uzcsKuB8CTY9op/uXMr+q464EPAQHjjqQ9RYzCD7BD0UfUCs46kcZVxy4si8vj7X1PMHWasKuBm+wbRDiIhV51ZnoffY+kZ1gvVrRjUwPgyx91ZnFitzyH2Wm5kvWYolp1ovsj4J8V7nIZK+G03TxdcLTTxIsbV1E+D5FgdJWJyAnc7Z7/b5PH2kyg2jH5fJ0mSdn/k+SInITxhTdIezesaWNEi3bNPh7ofGkrA5MWmdLKWthmZT00u4sMTZHPYBuri58jdEOcCGNG53uBc32i2vRWquLuRaWCwRrxz5vRfdd6P3MeanKCrknkp6iaSZm5GVrpCHPY5j2NLdK13AiS+u9tHVtXlGq5O5mWULDCjFVIar7rv9wGfpKQVIjM4bbYjUcZjP/pjVfWxs6rJ7vs0PPmzezVUofXaTh71E945xLWA+h7llZ1fM1ZVm40Ll2tL39hy3U45oROXGN1FTVyh0szYo5HRxxslfGwCNxaXEMI0nEgm52XsNih1K0s5pHQ2TJ9Lo1KavbV/qdVmixqdzpaaWSSRgZukZe8veyzg17NNxJLe6aQDssd46tlGo5aGQ8o2OFG6cNT0DLcAQQbEHURwg7QpBVJ3aSuWIU4illjGyOSSP9m8t+pVjVzaO0hLOgpb0n6q8114ZHt0BZdWhxJzGcrCPwrDp2AXexu7M4dKLurDjLdJvykBW0IAQD9zM4XuOHiQizqh7pfkjuGeazNL5SA7LFDaGXo39UoCp0ewcgQDEzHN9sXngpZO1hQDsxYXgl6N/VKAqfHsHIEAy8xJ79m8nPaRoDvs73imo5YP5iJAV4QDpzC+DVPTjsmIDaz6+AReVM7KZAIxAP7Mt4sb0s3WQHQ5a+AVXQSdUrXVwPgSbFtEOKEAq86wEAIDx2xD1FicJPsEPRR9QKzjqRxtXHLiyLy9PtfU8wddqwq4Gb7DtEOIi1XnVGah99j6RnWC9WtGNTA+DLGkqzOMFfnjPslNzJetGolp1ovcj4Z8V7nIZKeG0vTxdcLTTxosbV1E+D5D/wBJWJyIn87R7+b5PH2kyg2jH5HR5J2f+T5IichD7YU3PPZvWNLGiRbtmnw90PbSVgcoKDO4e/meSx9rOoVox+R0eSdnf7nyR85pz38fJ5OvEvLPj8hlXZ/5Lkxw6SnHOCRzkeMZ/wBV2TFArY2dRk7Zo+fNktmg8Jm6H+41Z2bEyPlfqo8fYbAKmHPlc8UlBnmJI1yynbwvcqyT0s7Okn0ceC5HWZopB+HPsR4NJ2sP2rdZ8fkV+Vl/wL9y5McGkppzggMqm2rakf8AnlPpeT9arqmJ8TrrK76EOC5EWsDeCAsyrQ4o8IQFVcdohBUzwjZFNKwc1ryG/uAQGja+ob+pAWxw6jZDFHFHqbGxrG81jQ0epAfGL+8TdFJ1CgKns2DkCAY2YvxhL5K/tYUA68V94l6N/VKAqdHsHIEAysxPhs3kx7WNAd/ne8VVHLB/MRICvCAdGYXwep6dvZtQG3n18Ai8qZ2MyARiAf2ZbxY3pZusgOhy18AqvJ5eoVrq4HwJNj2iHFcyv11AOrC6ALoDxx1Lw9RYfCj7BF0UfUCs46kcbVxy4si8uz7X1HMHXasKuBkiw7RDiI26gHUmehPssfSM6wRa0Y1MD4MsUSrM40WGeE+yU3Ml60aiWnWi9yPhnxXuclkoe/aXp4uuFpp4kWFq6ifB8h93VickKHOwe/m+Tx9pMoVox+R0eStn/k+SIrIU+2FNzz2b1hSxo327Z58PdDzurA5UUedo9/M8lj7adQ7Rj8josk7O/wBz5RPjNSe/j0EnXiXlnx+R7lXZ/NcmN+6mnOCVzjn2wm5IuyYoNbGzp8nbNHz5sls0J74m6Eddqzs+JkfK/Vx4+w1LqWUBjMMZ1lrPmheXHuc956xjRsa0cjQF6G29Z93Q8ERll4dU9K5V9XGzq7H1EOBDXWBJC6As2rM4sEBWHLd98Qqz/wDolHoeR9SAhWbRyj1oC3CA08Z8Hm6KTqFAVRZsHIgGLmL8YS+Sv7WFAOnGD3vN0UnUKAqgzYORAMrMT4bN5Me1jQHf53vFVRywfzESArwgHPmF8Hqemb2YQG5n18Ai8qZ2UyARiAf2ZbxY3pZusgOkyuZehqhw003ZuWFTA+BIsjurwf8A2XMr1dV51YIAQHjtiHqLCYU72CLoo+oFZR1I4+rjlxZF5dO7wqOYOu1YVcDN9h2iHESCgHUGah99j6RnWC9WtGM8D4MsOXKyOOFnngPslNzZvXEolp1ovMkYZ8V7nJZKnv2m6eLrhaqeJFhauonwfIfOkrA5MUedY9/N8nj7SZQrRj8josldR/J8kRWQx9sKbnu7N6xpY0b7ds8+Huh46SnnLClzsnv1nksfbTqHaMfkdFkrZ3+58kY81Z7+PQSdeNeUMfkMqbP5rkxvaSmnOiXzjH2wm5IuyYoNbGzpsnbPHz5sls0Z74m6Eddqzs+tkfK3Vx4+w0gVLKEUGI5fYq2WVrH0wa2SRrb0xJ0WvIFzums2Ciu0XPUXMMlKUU87Wt39mr+UHF/ztN9E/wDtPqHuM/wmPe+39nhy/wAX/PQfRG/eXn1D3Hv4TDvfYgqyrkme6SUgvedJxDdEF2+QN5aJO93llSgqcFBdhhXhsNinpi8XHDbeXqV5jKdxZRWRxwICruWB7/rPKp+1cgIlm0co9aAtwgNTFxeCXopOoUBU9mwcgQDDzHO9sXjhpZO1hQDqx02pp+hl6jkBVNuwIBlZiR35P5Oe0Z9iA7/O6Paqo5Yf5iJAV3QDlzCH2Gq6VnUQG9n18Ai8qZ2MyARiAf2ZbxY3pZusgOuxuPSpp2/GhkHpYQvJambKTuqRfiitzTqVadez1DwEB47YgRYHCz7BF0UfUCso6kchVxy4si8uj3hUcwddqwq4GSLDtEOIk1AOnM1EfZI+ezrBerWYzwvgywhKsjjxa53vd0vNm9cSi2jWvMu8kYZ8V7nJ5K+G03TxdcLTTxIsLV1M+DHrdWBygps6h79b5PH2kyhV8fkdDkvqP5PkiLyH8Pp+e7s3rGljRvtuzz4e6HbdTzlxT51z36zyaPtp1DtGLyOhyV1D/c+SPjNb4cegk68a8oY/I9yp1Hmvcbd1NOdEznEPthNyRdkxQa2NnS5P2ePnzZK5pXd8TdD/AHGrOz4maMrdXHj7DSBUsoSv2Ke/zdLL13KtlrZ19LBHguRKZF4HHWVDopXSNaInSXYWh2k18bQO6aRazzvbyzpwU5XM0Wy0OhTz4pN33aeD+DtfyZUX56s+fD/iUj6eO9lZ+LVe7H7/ACLvHaJsFRLEwuLY3loLiC4gcNgBfzKLNXSaLihUdSnGb7UaKxNp12RtDukLza9pSN/4jD9a30leivtlTNmuHux3qYc6CAq5lce/qvyqo7VyAi49o5R60BbdAfMrA5pB2EEekWQFS5qd0bnRv91G5zHDgcwlrh6QUB0mbfHoqKuZLNqjc10T3bdEP0SHWG0BzW34roBsZc5c4eyimbDUQyyyxPjY2KRshDpGloc7RJDQL3122W26kAgEA1cwlITLVS27kMjjB43FziPMGt9IQHbZ2G3wqp/VH0TRoCuiAaOZXHqWnbVMqZoYbmJ7TJI1gdqeHBukdZFm6uNARudLLllcWwUwvTxv090IIMkga5oLQdjAHO26yTvAawOAQD+zLeLG9LN1kB3ErNJpHCCPSEPU7mVia0gWO0ajyhVh2Ld7vPV6eAgPHbF4EP7C3ewRdFH1ArKOpHI1ccuLIzLk94VHNb12rCrgZIsO0R/3YJVQTpjJTus9p4HNPoIRazyWlNFhHHWVZHHi6zuROtTPt3Ld2aTvAu3MtBPHou9CjWhamXOSJL88e3R7kbkDk1LLKyofdkUbg9pI1yOabgNB+Dwu8w37YUabbzuw32+1xhB01pb+w1tJTDnxT50z363yePtJlDr4/I6DJfUfyfJEZkR4fT893ZvWFLGjfbdnnw90Ou6nnMC7zl4HUyzMnhjdIwQtjcGAueC18jrlo1kWkGsX2G9t+NXg270XWTbRTjB05O5336eC+DHmxwedk755WPYwRmNumwtLnOcwkgHXYBm3/lyryhB33s9ynXg6ahF3u+/R/vEZF1KKQTGXz74hUcRjH/pjUGrjZ01g0WeHnzZvZr6kNrC0n3yJ7RxuBa+3oa70LKg/zGnKkb6Ke5r3GzpKYc+JPLTDX09VLpghkj3SMeR3Lg8lxAOy4JII4uMKBVjmyZ1FjqqrSjdrSufkdNmpw+QOlnc0hhYI2Ei2ldwc4t4QNFuvj4ittni9LIOVaqujTT033sYwKlFKITGqjdKmd4Nw6aVwPC0vdo/usq6bvkzrKCzaUV4Lkaa8No2c0NEHUkpdv1LrcgihHrupVBflfEpMqTuqxS3e7GMpBUggKu5YDv8Aq/KZ+1cgIuEXc3nD1hAW2QAgErnfyMkZK6up2l0T9c7Wi5jeNRlsPgEbTvG5OomwCwQAgNrC8OmqZWw07C+R51NHBvuJ+C0b5OoICyORWTjMPpWQAhz7l8jwLaUjraRHEAA0cTQgPcusPfUYfUxRgl7onFrRtLmWe1o4yWgICsYKAEBKy5P1DKNtZI3RifK2OO+pz9Jr3abR8TuNu/fUgIpAP7Mt4sb0s3WQHdoCtWNQ6FROzZozSt8zZHAepV0lpZ1lJ304vwXI014bAQAUA+sJd7BD0UfUarGOpHJ1eslxfMjMuXd4VHNb2jFhVwM32HaI/wC7BMKCdKeP2G3AjPVrH9Q1jZo2SsN2yNa8HnC6sU71echKLjJxfYZyV6YnO4vlbFFUw0sQEkz5I2SWd3MLHEe6I+GQdTfObC18JTSaRvpUJVIyktSR0V1maBVZ0T363yePtJlDr4/I6DJnUfyfJEZkQe/6fnu7N6wpY0brbs8+Huh0XU85kifxigFWaR5LJdFrmE20ZNIXLWn44t7k7RsvY28zlfcZunJQU7tDJbSXpgY6ipZGxz5HBrGNLnOOwNaLknzILrxFYtXmeaSYi26PLgN8NPuWnjDbDzKvm86TZ1dCn0dOMNyMNLUyRPbJEbPY4Oad644Rvg7CN8EryLzXee1aaqQcH2jpybyhhrYtOM2e2wkiJ7qN3AeFp3nbCPOFPjJSV6OXq0pUpOMiWOvasjWGkgOTy7ypbTxmCF16iRttR1xMdqMjuA2vojfOvYCtdSeaiVZLO61S56lr/wB4inHEoJ0wIB45qIdHDoz8d8rvRI5o/c0KbQX5DncpO+0Py5HYLaQQQHG4lmywueWSWRkunI9z3ETvALnG5IG9rKAwQZqcJY5rg2clrg4AzutdpuL23tSA7lACAEBxWO5sMLqXF7WPgedZMLg0E8OgQWjzAICKp8zNADd89W8cF4mg8pDL+hAdrgOTtHRM0aSJsd/dO1l7rfGe67nec6kBKoAQHCZQZq8PqZHSsMsD3kucIy3Qc47XaDgbE8VuFAe4Fmrw2ncHyCSocNY3UtLAejaAHfKugOkyiyepq6IQ1LXFjXB40XlhDmggEEcTiLcaA5n8kmE/FqP27kB1WT+BwUUIhpg4MDnO7p5cbuNzrKAkkAg85FGYsRnG88tlbyPaLn54eoVVXTZ0lhnnUI+Gj/eRzN1qJYXQBdATUGWOKMa1jJ2BrQGtBp4yQ1osBff1ALeq7SuK6eToSk5XvSfNdlZiE7HRzSsdG6wc0QMaTYgjWNY1gLyVZyVxlRsEKU1NN6CHutJPC6AlcEymraQFtO9hjJuYpWF7ATtLC1wLL74va+u1yb7oVnFXFfabBGrLOTuZtYjlviUwLd0jhadu4Mc15HBuj3EjlbY8aydd9iNVPJkU75u8g6Od0L2viID2O02kjS7sG+k4H3WvWb7VpznfeWDpR6N01oV1xOfjzi356H6K37Vu6d7iB+Fw7zIvE8VqKl4kqXNc8NDLtYGDRBJAsONx1rVOWc7ybZ6KowzE+28x0VZJDI2SEhsjCS0locASCNYO3USvIu53mdWmqkHB9pMfjzi356H6K37Vu6d7iv8AwuHeZE4piE1S/dKlzXPsBdrNAWb7mwGwjhWqU25ZxMpWeNOn0etExh2XOJQtDdOKZo1AzMcZAN4boxw0uVwJ41tVd9qIVTJkW74O40sbylrawBtQ9gjBDtyiYWMJBu0vu4l9toBNr67XAtjOs5K5G2z2CNKWc3eyLutJYBdAfUMr2PEkT3xyN2PY4tcBvi++OFpuDwLOM3HUaa1CFVXTR0dJnAxNgAcaaW2++FzXnlMbw3+ELcrRvRXSyWr/AMsjDXZcYpKLbrFCD+Zis63BpyOcRyixXjrvsRlDJcU/zO858DadZJJJJJLnE7XOcdZPGVobbd7LKEIwjmxVyPbrwzPHOsgLHZK0Jgo6eJ3umxMDueWgu/iJVhBXRSOWtE8+rKS7WyVWRpBACAEAIAQAgBACAEAIAQAgBACAEAIAQC0zzYMXMiqmC+5+xSavgPN2OPEHXH6xR68f1Frkytc3TfbpXv8AbkKe6jFyF0AXQBdAF0AXQBdAF0AXQBdAF0AXQBdAF0AXQBdAF0AXQBdAF0AXQBdAF0AXQE9kPgxq6yKO12NO6ScG5sINjzjot+UeBZ0450iNaq3RUm+3UvMsKpxzQIAQAgBACAEAIAQAgBACAEAIAQAgBACAEBhrKVkrHRytDmPaWuadha4WIXjV+gyjJxaktaEFllknPQSG4c6Bx9jltqsdjH/Ff69o3wIc6bizorNaY1o+Pavjw5HO3WskhdAF0AXQBdAF0AXQBdAF0AXQBdAF0AXQBdAF0AXQBdAF0AXQBdAF0AXQGaipZJntjhY58jjZrWi5P2DhJ1DfXqTehGMpKKzpO5D5yDyVbQQWdounks6Vw2avcxt/4tueUknVewmU4ZqOftdpdaejUtR0y2EQEAIAQAgBACAEAIAQAgBACAEAIAQAgBACAEBjqIGPaWSNa5rhYtc0OaRwEHUQms9Tad6OJxTNZh0p0ojNATvMeCz5rwbcgIC0ujF6idDKNWKudz4/0RE2Z9vwKtw51OHep4WPQeJuWVH2x+/9M1H5n5/g1cR5adw/rK86B7zZ+KR7j9f6MEmaOs+DPTHlEjfqK86B7z1ZTp9sWak2azEW7X0X7WX/ABLzoZGxZRovsfovk0J8ga1nunUvmkk/xrx0pGattJ6r/RfJoy5LVDdrofnv+4vOjZmrVB7/APeZoz4ZIy9yzVwE7/mWLibFVTNN7bGxXhmneeIeggBACA+o4y7ZZDxu42YsOe61i3WbbT9i9zTB1EjehyaqHbDD53O+6ssxmt2mC3/7zNyDIesf7l1N55JP8a96KRi7ZTWu/wBF8m/DmxxF2x9H55Zf8S96GRg8oUVv9F8m3Fmlr/hS0g5HSu9bAvegka3lOl2J/b5NhmaGp36mEckT3fWF70D3mP4pDuv1NmLM874dY3kFKfWZfqXvQeJi8qLsh9/6JCkzR0gN5Z6h/E0MYDy6ifQV6qC3mqWU59kUdlgeT1JRt0aWJrL7Xa3PdznuuTyXW2MVHUQqtepVd83eSiyNQID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6" descr="data:image/jpeg;base64,/9j/4AAQSkZJRgABAQAAAQABAAD/2wCEAAkGBw8SEhUUDxQQFRQVFRUVFxUXEBQVFRcUFBUWFxUUFRYYHCkgGBonHBQVITEhJSkrLi4uFx8zODMtNygtLisBCgoKDg0OGhAQGywkHyUtLS8sLCwsLCwvLCwsLC8sLCwsLCwsLCwsLCwsLCwvLCwsLCwsLCwtLCwsLCwsLCwsLP/AABEIAI4BZAMBEQACEQEDEQH/xAAcAAACAgMBAQAAAAAAAAAAAAAABwUIAwQGAQL/xABREAABAwIBBQkIDA0EAwEAAAABAAIDBBEFBgcSITETQVFhcXJzsrMiJDQ1dIGRsSMlMjNCUoKSlMHR0hQWF1NUg5OhorTCw9MVQ2LhY6PiZP/EABoBAQACAwEAAAAAAAAAAAAAAAAEBQIDBgH/xAA4EQACAQEDCAkCBwADAQAAAAAAAQIDBBEyBRIhMTRRcbETM0FSYYGRwdEUoRUiQnKC4fAjYpIk/9oADAMBAAIRAxEAPwB4oAQAgBACAEAIAQAgBACAEAIAQAgBACAEAICMx3HaekZpzutf3LBre8jea369g4VhOpGCvZIs9lqWiWbBefYhf4hnOqCe94omN4X6T3W8xaB+9RZWqXYi8pZFpJf8km+Gj59iLmy/xN2yVjebCz+oFa3aKm8kxyVZV+m/zftcarsssTO2pk8zIh6mrzpqm82LJ1lX6F6v5ML8qMQO2pn8z7epedLPeZqxWdfoXoYHY7WnbU1f0mUfuDljny3v1ZmrNQX6I/8AlfB8HF6rfqKn6RL95M6W9+pl0FHuR9F8HwcSqDtmn/bP+1M6W896Gn3V6I+DWzHbJL+0d9q8ve896OHdXoj5NQ/fc/5x+1L2e5sdyPgyHhPpK8PbkeFyHoXQBdAeiQ8J9JQ8uR9tqZBse8cj3favb2eZkX2L0PsV842SzftX/amc95j0VPur0RkGK1Q2T1A/XyfeXudLe/U86Cl3I+iPsY3WDZU1f0mX7yZ8t79WefT0e5H/AMr4MzMpa8bKmo88rj6170k95g7HZ3+hehnZlfiQ2VMvnDD62r3pqm8weT7K/wBC+/yZ4sucTH+/fiMMP1MBXqr1N/IweTLK/wBH3fybtNnIr2nuxA8b94y0+Ytdq9CzVpn4GmeR7O9V68/6Oxyby8pqlwjkBhlOoBzrsceBr9WviIHFdSKdojLQ9DKm1ZLq0VnR/NH7rijrVvKwEAIAQAgBACAEAIAQAgBACAEAIAQAgBACAEBo43ikdLA+aTYwbN9zjqa0cZJAWM5KMb2brPRlWqKnHtEVi+Jy1MrpZjdzt7ea3eY0bwH/AHtJVZKTk72dlRowowUIav8AaTTWJtBACAEAIAQAgBACAEAIAQAgBACAEAIAQAgBACAEAFBeNjNtlM6oYaedxMsYu1xOt8ezWd9zbgE74I2m6nWernLNes5nKtjVKXSwX5Xr8H/Z26klQci7OZgwJBqTcaj3vUbR+rQH1T5yMHe5rG1I0nODReCdou42GsssNZ30B1iAEBy1dnDwiGR8UtQA+NxY4CGd1nNNnC7WEGxFtRQGD8p+C/pJ+i1J9HsetAdggBACAEAIAQAgBACAEAIAQCwzt4oTJFTtOprd1dxuddrPQA75wUO0y0qJ0ORqN0ZVX26F7+3oL5RS7N2mwmqkaHxQTvab2c2F7mmxsbEC20ELJQk9KRqnaKUHdKST8WjJ/oNd+jVX0eT7qdHLczH6qh34+qPP9Drf0aq+jy/dTMluZ79TR78fVHn+iVv6NVfR5fupmS3P0H1NHvx9V8nn+jVn6PVfR5fupmS3P0H1FHvx9V8mGpoJ4xeWKZgJsC+J7ATtsC4bdR9C8cWtaM41YTd0ZJ8Gma68MwQAgBACA+4IXvcGxtc5x1BrWlzieAAayiV+hHkpKKvk7kb/APoFd+i1X0eT7Fl0c9zNP1dDvx9UaVTTSRu0ZWPY4WOi9pa6x2Gx1rFprWbYTjNXxd68DEhkCAEAIAQAgBACAEBvYJiTqaeOZt+4cCeNh1PHnaSsoSzZJmm0UVWpypvt59n3LAtcCARrB1g8RVocS1cVozg4X+DYjUx2s0yGVnNm7vVxAuc35KA54+jjQFpcl8T/AAqkgn35ImOdxPtZ48zgR5kBtYpWtghkmf7mKN8h5GNLj6kBVKWVz3Oe83c8lzjwucbuPpJQE9kBhf4TiFNGRdokEj+bF3eviJaG/KQFmUAIAQAgBACAEAIAQAgBACARGWtVuldUO4JCwfqwGf0lVtV3zZ2FhhmWeC8L/XSQi1ksdObLxdFzpu2kU+z9WvPmcrlXapeXJHUreVwIAQAgOIzueBx+UM7OVR7Tg8y2yN17/a+aFIoJ0oIAQAgBATuQ3jCm556j1so40Q7fs0+Huh6qyOQExnP8Pf0cfqUC0YzqclbMuLOUWgsgQAgBACAEAIAQAgBAPjIyp3Shp3E3O5NaTwmPuD+9qsqTvgjjrdDMtE1489Ius/GFa6eqaNulA825ZIv7vpC2EUUqAeOY3EtOjkgJF4JSQP8Axzd2D8/dfQgJDPHiW44a9oNnTvZCOQnTeOQsjcPOgK/IBr5h8Lu+oqSPchsDDxus+T9wi9KAcSAEAIAQAgBACAEAIAQAgBAVzxCbTlkf8eSR3znk/Wqp6Wzt6azYRW5LkYLrwzOowLL6qo4WwRU8EjGlx0nTvY4l73OOoMI+EpNKsoRuZTW3J1SvWdSLWm7X4K7cSP5WKzfo6f6ZIP7K2/Ux8SJ+D1t8fV/A1KOYvjY8ixc1rrXvbSANr7+1SE7yqkrm0amUWIupqaWZjQ90bdINLtEHWNRcAbegrGUs1Xszo0nVmoLWxbHOvWb1HTfS5D/ZWn6mPiWX4PW3r1fwROUWW9TXRCKaCGNoeHhzJnvNwHCxBYNXdHXxLVVrKauROsFgnZ6jnJrVdoOcuoxbBdAF0AXQBdATuQvjCm556j1to40Q7fs0+Huh7KxOREvnPPtg/o4/UoFoxnUZK2ZcWcpdaCyC6ALoAugC6ALoAugC6ALoAugHLmtlvQNHxJJW+l5f/Wp9nwHL5WX/ANLe9Lld7G1nFwn8Kw6oYBd7Wbqzh04u7AHLYt+Ut5WlagUB3+ZTEtyrzETqqInNtwvj7tv8Il9KAk8/GJaU9PTg6mRulcOOQ6LPOBG75yAVqAsdmwwr8Hw2AEWdI3dnarG8vdNB4w3QHmQHVEgazsQHEY5nSwyncWsc+ocNR3FoLQekcQ0/JJQETBnnoybSU9S0cIMbrcZGkEB2+T+UtFWtLqSVr7e6Zra9vOY7WBx7EBLoCPx7GIaOB09QXCNmiCWtLj3bgwWA43BAcp+VrCPjT/sHIDosmMpqWvY99KXlrH6DtJhYdLRDtQO3U4ID7ylyhp6GIS1JeGF4YNFhcdIhxGocTSgOYOdzCuGoP6j7SgOpybx6CuhE9Pp6Bc5vdt0TdpsdVygN+qk0WOdwNcfQCV49RlFXySK3R7ByBVaO3es9QBdAeO2IFrLGYV7xF0bOqFaR1I4qrjlxZF5d+L6no/rCwrYGb7BtMOIiLquOuPWgkgDWSbAcZ2BDxu7STX4o4l+jTfw/atnRT3EX66z99GhiWF1FOWiojfGXAlodbWBa9rHjCxlFx1o3Uq9Ore4O+414IXPc1jAXOcQ1rRtLibABYpX6DOUlFNvUiX/FHEv0ab+H7Vs6Ke4jfXWfvojsQw+aB+hOx0b7B2i619EkgHVxg+hYOLi7mb6dWFRZ0HeiTyF8YU3PPUes6WNEe37NPh7ofCsTkhLZ0T7YPv8Am4+qoFoxnUZK2dcWaWG5G4jO0OZA4NOwvc2O/IHG9uOyxjRm+w21bfZ6buctPhpNXGcnqylsaiJzWk2DwQ5hPBpNJseI2Xkqco60bKNqpVsEr/DtIq6wJAXQH1GxziGtBc46g0AlxPAANZKHjaSvZ0VJkLicgvuOiP8AnIxp+be484W1UJvsIU8pWaLuzr+CZrYlkliEALpYH6I2uYWyAcZ0CSBxkLyVKcdaNlK3UKjujLT46OZCArWSgugC6AZ2azEBHSyA/pDiOTcov+1Ls7ui+JQ5Wp51WL/6+7GOQpRSFW8q8K/BKyogtYRyHR6N1nx/wOagMOAYgaapgnH+1Kx55ocNMedukPOgJHL/ABQVOIVEjTdunubDvaMQDARxEtLvlICOwHDDVVMMAv7LI1httDCbvPmaHHzIC1LGgAACwAsBwAIBKZ4MsZJJXUUDiIo7CYg65JNpjJ+I3Vcb5uDs1gLJAF0BsYfXSwSNlge6ORhu1zTrHFxg74Oo76AslkPlI3EKRk1g14JZK0bGyNte3EQQ4cTggIzO94pqOWD+YiQFeEA68wvgtR5R/ajQGznz8Aj8pj7OZAItAP7Mt4sb0s3WQHV5QP0aWoPBDKfQxyxnhZus6vqxXiuZXgKsOyPboAugPHHUgRYzCPeIeij6gVpHUji6uOXFkVl94vqOZ/U1YVsDN9g2iHERN1XHWmaiPskfSM6wXq1owqYHwZZBWhxQrM8nvtNzJesxQ7TrRf5GwT4r3OQyVPftN08XXC008aLG1dRPg+RYJWRx4nM7fh7fJ4+0mUG0Y/L5OlyTs7/c+SInIQ+2FNzz2b1hSxokW/Zp8PdD5VickQEmS0D601c3dkNYGMI7lpb8M/GdwcFr7bW19GnPOZLVsnGh0MdGu9+xPrYRDBXUcc0bo5WhzHtLXA8B9R495eNJq5mcJyhJSjrRXrFKJ0E0kLtZje5l+EA6necWPnVZJZruOxpVFUgprtRipYHyPbHGNJ73BrRwucbBEr3cjKU1GLlLUh45JZLQUMYsA6Yju5SNZO+1vxWcXpuVYU6agvE5W12ydoluj2L/AHadAthDBALvOPkfGY31VM0NewF0rGiwe34TwN5w2nhF99Rq9JXZyLnJtukpKlN6Hqe7w4CtuoZfhdAT+T+J7lG5vC8n+Fo+pbYSuRCtNHPkn4D3VgcoJjPthGjNBVNGqRphfz2Xczzlrn/MCAVqAEAxsx+F7pWSTkaoIrDV/uTXaCDzGyD5SAeEz9Fpcd4E+gXQFTJah0jnSP1ukc57jwueS5x9JKA6fNlgcVZXsjnGlGxj5XN3n6BaA08V3gnhtbfQDcy7yOo5qKbc4IWSxRufE5kbWEFg0gy7R7k2sQeG+0BAV5CAauYWscJaqK/clkcgHA5ri0nzhzfmhAdlne8U1HLB/MRICvCAdWYXwWp8oHZMQG1n08Aj8qZ2UyARaAf2ZbxY3pZusgOjywdagq/J5uzcsKuB8CTY9op/uXMr+q464EPAQHjjqQ9RYzCD7BD0UfUCs46kcZVxy4si8vj7X1PMHWasKuBm+wbRDiIhV51ZnoffY+kZ1gvVrRjUwPgyx91ZnFitzyH2Wm5kvWYolp1ovsj4J8V7nIZK+G03TxdcLTTxIsbV1E+D5FgdJWJyAnc7Z7/b5PH2kyg2jH5fJ0mSdn/k+SInITxhTdIezesaWNEi3bNPh7ofGkrA5MWmdLKWthmZT00u4sMTZHPYBuri58jdEOcCGNG53uBc32i2vRWquLuRaWCwRrxz5vRfdd6P3MeanKCrknkp6iaSZm5GVrpCHPY5j2NLdK13AiS+u9tHVtXlGq5O5mWULDCjFVIar7rv9wGfpKQVIjM4bbYjUcZjP/pjVfWxs6rJ7vs0PPmzezVUofXaTh71E945xLWA+h7llZ1fM1ZVm40Ll2tL39hy3U45oROXGN1FTVyh0szYo5HRxxslfGwCNxaXEMI0nEgm52XsNih1K0s5pHQ2TJ9Lo1KavbV/qdVmixqdzpaaWSSRgZukZe8veyzg17NNxJLe6aQDssd46tlGo5aGQ8o2OFG6cNT0DLcAQQbEHURwg7QpBVJ3aSuWIU4illjGyOSSP9m8t+pVjVzaO0hLOgpb0n6q8114ZHt0BZdWhxJzGcrCPwrDp2AXexu7M4dKLurDjLdJvykBW0IAQD9zM4XuOHiQizqh7pfkjuGeazNL5SA7LFDaGXo39UoCp0ewcgQDEzHN9sXngpZO1hQDsxYXgl6N/VKAqfHsHIEAy8xJ79m8nPaRoDvs73imo5YP5iJAV4QDpzC+DVPTjsmIDaz6+AReVM7KZAIxAP7Mt4sb0s3WQHQ5a+AVXQSdUrXVwPgSbFtEOKEAq86wEAIDx2xD1FicJPsEPRR9QKzjqRxtXHLiyLy9PtfU8wddqwq4Gb7DtEOIi1XnVGah99j6RnWC9WtGNTA+DLGkqzOMFfnjPslNzJetGolp1ovcj4Z8V7nIZKeG0vTxdcLTTxosbV1E+D5D/wBJWJyIn87R7+b5PH2kyg2jH5HR5J2f+T5IichD7YU3PPZvWNLGiRbtmnw90PbSVgcoKDO4e/meSx9rOoVox+R0eSdnf7nyR85pz38fJ5OvEvLPj8hlXZ/5Lkxw6SnHOCRzkeMZ/wBV2TFArY2dRk7Zo+fNktmg8Jm6H+41Z2bEyPlfqo8fYbAKmHPlc8UlBnmJI1yynbwvcqyT0s7Okn0ceC5HWZopB+HPsR4NJ2sP2rdZ8fkV+Vl/wL9y5McGkppzggMqm2rakf8AnlPpeT9arqmJ8TrrK76EOC5EWsDeCAsyrQ4o8IQFVcdohBUzwjZFNKwc1ryG/uAQGja+ob+pAWxw6jZDFHFHqbGxrG81jQ0epAfGL+8TdFJ1CgKns2DkCAY2YvxhL5K/tYUA68V94l6N/VKAqdHsHIEAysxPhs3kx7WNAd/ne8VVHLB/MRICvCAdGYXwep6dvZtQG3n18Ai8qZ2MyARiAf2ZbxY3pZusgOhy18AqvJ5eoVrq4HwJNj2iHFcyv11AOrC6ALoDxx1Lw9RYfCj7BF0UfUCs46kcbVxy4si8uz7X1HMHXasKuBkiw7RDiI26gHUmehPssfSM6wRa0Y1MD4MsUSrM40WGeE+yU3Ml60aiWnWi9yPhnxXuclkoe/aXp4uuFpp4kWFq6ifB8h93VickKHOwe/m+Tx9pMoVox+R0eStn/k+SIrIU+2FNzz2b1hSxo327Z58PdDzurA5UUedo9/M8lj7adQ7Rj8josk7O/wBz5RPjNSe/j0EnXiXlnx+R7lXZ/NcmN+6mnOCVzjn2wm5IuyYoNbGzp8nbNHz5sls0J74m6Eddqzs+JkfK/Vx4+w1LqWUBjMMZ1lrPmheXHuc956xjRsa0cjQF6G29Z93Q8ERll4dU9K5V9XGzq7H1EOBDXWBJC6As2rM4sEBWHLd98Qqz/wDolHoeR9SAhWbRyj1oC3CA08Z8Hm6KTqFAVRZsHIgGLmL8YS+Sv7WFAOnGD3vN0UnUKAqgzYORAMrMT4bN5Me1jQHf53vFVRywfzESArwgHPmF8Hqemb2YQG5n18Ai8qZ2UyARiAf2ZbxY3pZusgOkyuZehqhw003ZuWFTA+BIsjurwf8A2XMr1dV51YIAQHjtiHqLCYU72CLoo+oFZR1I4+rjlxZF5dO7wqOYOu1YVcDN9h2iHESCgHUGah99j6RnWC9WtGM8D4MsOXKyOOFnngPslNzZvXEolp1ovMkYZ8V7nJZKnv2m6eLrhaqeJFhauonwfIfOkrA5MUedY9/N8nj7SZQrRj8josldR/J8kRWQx9sKbnu7N6xpY0b7ds8+Huh46SnnLClzsnv1nksfbTqHaMfkdFkrZ3+58kY81Z7+PQSdeNeUMfkMqbP5rkxvaSmnOiXzjH2wm5IuyYoNbGzpsnbPHz5sls0Z74m6Eddqzs+tkfK3Vx4+w0gVLKEUGI5fYq2WVrH0wa2SRrb0xJ0WvIFzums2Ciu0XPUXMMlKUU87Wt39mr+UHF/ztN9E/wDtPqHuM/wmPe+39nhy/wAX/PQfRG/eXn1D3Hv4TDvfYgqyrkme6SUgvedJxDdEF2+QN5aJO93llSgqcFBdhhXhsNinpi8XHDbeXqV5jKdxZRWRxwICruWB7/rPKp+1cgIlm0co9aAtwgNTFxeCXopOoUBU9mwcgQDDzHO9sXjhpZO1hQDqx02pp+hl6jkBVNuwIBlZiR35P5Oe0Z9iA7/O6Paqo5Yf5iJAV3QDlzCH2Gq6VnUQG9n18Ai8qZ2MyARiAf2ZbxY3pZusgOuxuPSpp2/GhkHpYQvJambKTuqRfiitzTqVadez1DwEB47YgRYHCz7BF0UfUCso6kchVxy4si8uj3hUcwddqwq4GSLDtEOIk1AOnM1EfZI+ezrBerWYzwvgywhKsjjxa53vd0vNm9cSi2jWvMu8kYZ8V7nJ5K+G03TxdcLTTxIsLV1M+DHrdWBygps6h79b5PH2kyhV8fkdDkvqP5PkiLyH8Pp+e7s3rGljRvtuzz4e6HbdTzlxT51z36zyaPtp1DtGLyOhyV1D/c+SPjNb4cegk68a8oY/I9yp1Hmvcbd1NOdEznEPthNyRdkxQa2NnS5P2ePnzZK5pXd8TdD/AHGrOz4maMrdXHj7DSBUsoSv2Ke/zdLL13KtlrZ19LBHguRKZF4HHWVDopXSNaInSXYWh2k18bQO6aRazzvbyzpwU5XM0Wy0OhTz4pN33aeD+DtfyZUX56s+fD/iUj6eO9lZ+LVe7H7/ACLvHaJsFRLEwuLY3loLiC4gcNgBfzKLNXSaLihUdSnGb7UaKxNp12RtDukLza9pSN/4jD9a30leivtlTNmuHux3qYc6CAq5lce/qvyqo7VyAi49o5R60BbdAfMrA5pB2EEekWQFS5qd0bnRv91G5zHDgcwlrh6QUB0mbfHoqKuZLNqjc10T3bdEP0SHWG0BzW34roBsZc5c4eyimbDUQyyyxPjY2KRshDpGloc7RJDQL3122W26kAgEA1cwlITLVS27kMjjB43FziPMGt9IQHbZ2G3wqp/VH0TRoCuiAaOZXHqWnbVMqZoYbmJ7TJI1gdqeHBukdZFm6uNARudLLllcWwUwvTxv090IIMkga5oLQdjAHO26yTvAawOAQD+zLeLG9LN1kB3ErNJpHCCPSEPU7mVia0gWO0ajyhVh2Ld7vPV6eAgPHbF4EP7C3ewRdFH1ArKOpHI1ccuLIzLk94VHNb12rCrgZIsO0R/3YJVQTpjJTus9p4HNPoIRazyWlNFhHHWVZHHi6zuROtTPt3Ld2aTvAu3MtBPHou9CjWhamXOSJL88e3R7kbkDk1LLKyofdkUbg9pI1yOabgNB+Dwu8w37YUabbzuw32+1xhB01pb+w1tJTDnxT50z363yePtJlDr4/I6DJfUfyfJEZkR4fT893ZvWFLGjfbdnnw90Ou6nnMC7zl4HUyzMnhjdIwQtjcGAueC18jrlo1kWkGsX2G9t+NXg270XWTbRTjB05O5336eC+DHmxwedk755WPYwRmNumwtLnOcwkgHXYBm3/lyryhB33s9ynXg6ahF3u+/R/vEZF1KKQTGXz74hUcRjH/pjUGrjZ01g0WeHnzZvZr6kNrC0n3yJ7RxuBa+3oa70LKg/zGnKkb6Ke5r3GzpKYc+JPLTDX09VLpghkj3SMeR3Lg8lxAOy4JII4uMKBVjmyZ1FjqqrSjdrSufkdNmpw+QOlnc0hhYI2Ei2ldwc4t4QNFuvj4ittni9LIOVaqujTT033sYwKlFKITGqjdKmd4Nw6aVwPC0vdo/usq6bvkzrKCzaUV4Lkaa8No2c0NEHUkpdv1LrcgihHrupVBflfEpMqTuqxS3e7GMpBUggKu5YDv8Aq/KZ+1cgIuEXc3nD1hAW2QAgErnfyMkZK6up2l0T9c7Wi5jeNRlsPgEbTvG5OomwCwQAgNrC8OmqZWw07C+R51NHBvuJ+C0b5OoICyORWTjMPpWQAhz7l8jwLaUjraRHEAA0cTQgPcusPfUYfUxRgl7onFrRtLmWe1o4yWgICsYKAEBKy5P1DKNtZI3RifK2OO+pz9Jr3abR8TuNu/fUgIpAP7Mt4sb0s3WQHdoCtWNQ6FROzZozSt8zZHAepV0lpZ1lJ304vwXI014bAQAUA+sJd7BD0UfUarGOpHJ1eslxfMjMuXd4VHNb2jFhVwM32HaI/wC7BMKCdKeP2G3AjPVrH9Q1jZo2SsN2yNa8HnC6sU71echKLjJxfYZyV6YnO4vlbFFUw0sQEkz5I2SWd3MLHEe6I+GQdTfObC18JTSaRvpUJVIyktSR0V1maBVZ0T363yePtJlDr4/I6DJnUfyfJEZkQe/6fnu7N6wpY0brbs8+Huh0XU85kifxigFWaR5LJdFrmE20ZNIXLWn44t7k7RsvY28zlfcZunJQU7tDJbSXpgY6ipZGxz5HBrGNLnOOwNaLknzILrxFYtXmeaSYi26PLgN8NPuWnjDbDzKvm86TZ1dCn0dOMNyMNLUyRPbJEbPY4Oad644Rvg7CN8EryLzXee1aaqQcH2jpybyhhrYtOM2e2wkiJ7qN3AeFp3nbCPOFPjJSV6OXq0pUpOMiWOvasjWGkgOTy7ypbTxmCF16iRttR1xMdqMjuA2vojfOvYCtdSeaiVZLO61S56lr/wB4inHEoJ0wIB45qIdHDoz8d8rvRI5o/c0KbQX5DncpO+0Py5HYLaQQQHG4lmywueWSWRkunI9z3ETvALnG5IG9rKAwQZqcJY5rg2clrg4AzutdpuL23tSA7lACAEBxWO5sMLqXF7WPgedZMLg0E8OgQWjzAICKp8zNADd89W8cF4mg8pDL+hAdrgOTtHRM0aSJsd/dO1l7rfGe67nec6kBKoAQHCZQZq8PqZHSsMsD3kucIy3Qc47XaDgbE8VuFAe4Fmrw2ncHyCSocNY3UtLAejaAHfKugOkyiyepq6IQ1LXFjXB40XlhDmggEEcTiLcaA5n8kmE/FqP27kB1WT+BwUUIhpg4MDnO7p5cbuNzrKAkkAg85FGYsRnG88tlbyPaLn54eoVVXTZ0lhnnUI+Gj/eRzN1qJYXQBdATUGWOKMa1jJ2BrQGtBp4yQ1osBff1ALeq7SuK6eToSk5XvSfNdlZiE7HRzSsdG6wc0QMaTYgjWNY1gLyVZyVxlRsEKU1NN6CHutJPC6AlcEymraQFtO9hjJuYpWF7ATtLC1wLL74va+u1yb7oVnFXFfabBGrLOTuZtYjlviUwLd0jhadu4Mc15HBuj3EjlbY8aydd9iNVPJkU75u8g6Od0L2viID2O02kjS7sG+k4H3WvWb7VpznfeWDpR6N01oV1xOfjzi356H6K37Vu6d7iB+Fw7zIvE8VqKl4kqXNc8NDLtYGDRBJAsONx1rVOWc7ybZ6KowzE+28x0VZJDI2SEhsjCS0locASCNYO3USvIu53mdWmqkHB9pMfjzi356H6K37Vu6d7iv8AwuHeZE4piE1S/dKlzXPsBdrNAWb7mwGwjhWqU25ZxMpWeNOn0etExh2XOJQtDdOKZo1AzMcZAN4boxw0uVwJ41tVd9qIVTJkW74O40sbylrawBtQ9gjBDtyiYWMJBu0vu4l9toBNr67XAtjOs5K5G2z2CNKWc3eyLutJYBdAfUMr2PEkT3xyN2PY4tcBvi++OFpuDwLOM3HUaa1CFVXTR0dJnAxNgAcaaW2++FzXnlMbw3+ELcrRvRXSyWr/AMsjDXZcYpKLbrFCD+Zis63BpyOcRyixXjrvsRlDJcU/zO858DadZJJJJJLnE7XOcdZPGVobbd7LKEIwjmxVyPbrwzPHOsgLHZK0Jgo6eJ3umxMDueWgu/iJVhBXRSOWtE8+rKS7WyVWRpBACAEAIAQAgBACAEAIAQAgBACAEAIAQC0zzYMXMiqmC+5+xSavgPN2OPEHXH6xR68f1Frkytc3TfbpXv8AbkKe6jFyF0AXQBdAF0AXQBdAF0AXQBdAF0AXQBdAF0AXQBdAF0AXQBdAF0AXQBdAF0AXQE9kPgxq6yKO12NO6ScG5sINjzjot+UeBZ0450iNaq3RUm+3UvMsKpxzQIAQAgBACAEAIAQAgBACAEAIAQAgBACAEBhrKVkrHRytDmPaWuadha4WIXjV+gyjJxaktaEFllknPQSG4c6Bx9jltqsdjH/Ff69o3wIc6bizorNaY1o+Pavjw5HO3WskhdAF0AXQBdAF0AXQBdAF0AXQBdAF0AXQBdAF0AXQBdAF0AXQBdAF0AXQGaipZJntjhY58jjZrWi5P2DhJ1DfXqTehGMpKKzpO5D5yDyVbQQWdounks6Vw2avcxt/4tueUknVewmU4ZqOftdpdaejUtR0y2EQEAIAQAgBACAEAIAQAgBACAEAIAQAgBACAEBjqIGPaWSNa5rhYtc0OaRwEHUQms9Tad6OJxTNZh0p0ojNATvMeCz5rwbcgIC0ujF6idDKNWKudz4/0RE2Z9vwKtw51OHep4WPQeJuWVH2x+/9M1H5n5/g1cR5adw/rK86B7zZ+KR7j9f6MEmaOs+DPTHlEjfqK86B7z1ZTp9sWak2azEW7X0X7WX/ABLzoZGxZRovsfovk0J8ga1nunUvmkk/xrx0pGattJ6r/RfJoy5LVDdrofnv+4vOjZmrVB7/APeZoz4ZIy9yzVwE7/mWLibFVTNN7bGxXhmneeIeggBACA+o4y7ZZDxu42YsOe61i3WbbT9i9zTB1EjehyaqHbDD53O+6ssxmt2mC3/7zNyDIesf7l1N55JP8a96KRi7ZTWu/wBF8m/DmxxF2x9H55Zf8S96GRg8oUVv9F8m3Fmlr/hS0g5HSu9bAvegka3lOl2J/b5NhmaGp36mEckT3fWF70D3mP4pDuv1NmLM874dY3kFKfWZfqXvQeJi8qLsh9/6JCkzR0gN5Z6h/E0MYDy6ifQV6qC3mqWU59kUdlgeT1JRt0aWJrL7Xa3PdznuuTyXW2MVHUQqtepVd83eSiyNQID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8" descr="data:image/jpeg;base64,/9j/4AAQSkZJRgABAQAAAQABAAD/2wCEAAkGBxQHBhUSBxAQFhUWGBgbGRgVGBwcGhwWHBggHBUXFR8cICwiGB0xHRcUITElJSorMTAwFx81ODMsNyovLisBCgoKDg0OGxAQGzYmICUsNC82MiswLCwtLTIsNDI0LTQvMjUuLCwsLzUsLi8sLCwxLCwsLCwsLC8sLCwsLCwsLP/AABEIALEBHQMBEQACEQEDEQH/xAAcAAEAAgIDAQAAAAAAAAAAAAAABgcDBQIECAH/xABNEAABAwICBAYNCAgFBQEAAAABAAIDBBEFEgYHITETNkFRYYEIFBUiMnFyc4ORobGzN3SCk7LBw9I0NUJSVISSwiMzU6LhJCUmJ9EX/8QAGgEBAAIDAQAAAAAAAAAAAAAAAAQFAQMGAv/EADoRAQABAgIECwcDBAMBAAAAAAABAgMEEQUxMnESITM0QVGBkbHB0RMUIkJhcqEVUuFigvDxBjWSI//aAAwDAQACEQMRAD8AvF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BptItJYNH4h244l58FjNrj08wHSVquXqbetNweAu4qfg1dc6kMqNZ8hce1qVgHJmeSesAD3qLOMnohdUf8foy+KueyP5dR+suqPgRUw+i8/wBy8+919UN0aBw/TVP49GF2sasPJTDxMd971j3q59Hv9Dwv1749HA6w60/tQ/0f8p71cev0TCdU9/8ADidYFaT/AJkX1YWPebjP6LhOqe98/wD0Ct/1I/qwnvNw/RcJ1T3vo1gVoP8AmR/VhPebh+i4TqnvchrDrR+1D/R/ys+9XGP0TCdU9/8ADmNY1YP4Y+NjvuenvVz6MfoeF+vfHozM1l1Q8OOmP0Xj+9ZjF19UNc6Bw/RVV+PR2oNZ8jXf9RSxkcuV5b6rgr1GMnphqq/4/b+Wue2M/OEx0c0pg0gaRSktkG0xvsHW5xbY4dI5xeylW71NzUpcZo+9hZ+LjjrjV/H+ZN4tqCICAgICAgICAgICAg1mI6RUmF1HB4nWUsT7A5ZZWMdY7jZxBtsKDtUFfFiVMJMOmilYbgPjcHNuN4BaSEGPE8XgwlgOK1EEIcbNMsjWAkbwMxF0HHDMapsXLhhVVTzZbZuCka+192bKTbcfUg76AgICAgxVdQ2kpXSTGzWNLj4gLn3LEzlGcvduia6opjXM5KDrauXGsTdJIHOkkJOVoLj0NaBtIAFvEFUVTNdWfS7+3bt4e1FEcVMdM8XbO+TuVUfwtT9U/wDKnAq6p7pPebP76f8A1Hqdyqj+Fqfqn/lTgVdU90nvNn99P/qPVwnoZaePNUQTMbzvjc0dG0iyxNMxrhmm9bqnKmqJn6TEuvdYbC6DnBC6oflpmPed9mNLjbnsNqzETOpiqumiM6pyj6zk5VFLJS27ailZe9s7HNvbfbMBfePWk0zGuGKLlFezVE7piWK6w9F0C6BdBmoqt9BWMlpTZ7Ddp6eY9BFweglZpmaZzh4uW6blE0V6pX7htY3EcPjmh8GRjXDrF7HpVvTVwoiXAXrU2rlVudcTk7K9NQgICAgICAgICAgIKS7JLBc0FNWxjaCYXnoN3xdQIl/qQZ+xtxbhMKqaV52se2RvieMrrdAMY/qQR7sjcW7Z0lgpmHZDFmPlyHaD9FjD9JBOux/wXudoUZ5BZ9TIXbtvBs7xg8Vw8jy0FmoCAgICCO6wZ+19EJyOUNb1Oe1p9hK04icrcrHRNHCxdHbPdEyqvQ+rZQ6TwS1bg1jS/M47heNwHtIHWoFmYiuJl1OkLdVzDV0URnM5eMLfodJqXEKsRUdQxz3Xs0XubAk8nMCrGm7RVOUS5C7gcRapmuuiYiHdxLEYsLpuEr3hjLgXN953DYvVVUUxnLTZs13quDbjOUH0/wBI6bE9HTHQTse/Ow2F9wO3eFGv3aKqMold6KwV+ziIqrpyjKVZ3UF0xdBLtVvGv0UnvapGF5TsVGm+a/3R5tvrh8Ol9N+GtmL+Xt8kT/j+q5/b5q6uoboi6BdAugXQXLq0nM2iMYcb5XSN6s5IHqIVlhpztw43TNMU4urLpiJ/CUreqxAQEBAQEBAQEBAQRnWTg3d7QiphY27uDL2Ab+EZ37APGW260FBajMW7mawYmuPeztfEesZmeM5mNH0kGl0yrHaU6fzupe+M0+SPpAIji9gag9J41jdNq50Qi7buWxMZFGxvhPc1tgB6iST77AhU82v6qNTeCipQz91znudbygQP9qCzdXWsaDTeJzWMMU7Bd0RN7tvbPGbDMLkA7ARcdBIdXWrrAfoKaftanZLw3C3zOItkyWtYbfDPqQbHVjpe/TXAH1FTCyItmdHlaSRYMY6+3yz6kEEZrrmdpOKXtKG3D8FmzuvbhMma1utBOtab8uihH70kY9t/uUfE7C30JGeKz+kqeuq91yR6u+OcHpPhPW3D8pCu0tzOvs8YT3WpxV9Iz71LxOwotCc67JQHQzRoaTTStfKY+DDDsbe+Yu6Rbwfaolm17SZ419pHHThIpmKc88/xl6uOmWjo0aq2MZKZM7S65ba1ja28peteznJnR+NnFUzVMZZSkeH6tm1mHRymqcM7GutwY2Zmg28LpW6nCxMROauu6cqouVUcDVMxr6uxqdVDs+lAPPC/3sWvC7fYl6cjLDZf1R5pjp7o7LpFX0rKSzWtExe87mg8HbZyk2Nh0HcpF+1NyYiFPovG28LRcqq1zllHXrayt1XsbRE0NRIZQNgeG5CebYLt8dzZeKsJGXFPGk29PVTXHDojg/TPP/O5WpaQ/KQc17Wttve1rc99ih5OkzjLPoWDgmrN1RSh+MTOjJF8kYBLfKcbi/QB1lSqMLnHxSoMTp2KauDZpz+s9O6P83PmOatHU1KX4PK6QtF+DeBmPkkWF+gjrSvCzEZ0yYbTkV1cG9Tl9Y1dqvt29RV+trVLJm0ceOaZ3tYw/ep+F2O1ymnYyxET/T5ymykqUQEBAQEBAQEBAQEBB5B02w12imnU8dISwxTZ4i3ZlaSJIi3xAt6wg3mo3Be62n0b3jvKdrpTs2XHexjoOdzXfRKDedkjWuk0op4T4LIM48qSRwd7ImIJDq91c0OMas2yV8IdNO2R3C3OZhDnNZk22FsoNuXbe42IKx1R1jqLWLSGInvnlhHO17S0g8+8HqCCweya30H8z+Cg3/Y58RpfnUnwokFKRfKQPnw+Og9D62zbRuO3+u37D1GxWxG9daC5xP2z4wqS6guqSTV1xzg9J8J622OUhX6W5pX2eMJ9rU4q+kZ96lYnYUOheddko/qd/TanyIve9asJrlP0/sW98+TFrg/W0PmnfaWMVtQ96B5KvesTAeL8HmY/sBS6NmNzn8Ty9f3T4qq1ScZm+Yf72KDhdvsdRp3m8/dHmlus/HZ8IjgZhsmThOELiAM3e5LAE7h356dgUjEXKqcohVaGwtq9NdVyM8st3Hn6N1oLiT8V0YilrHZn9+0u58ry0E25bALZZqmqiJlC0lZos4mqiiMo4vzGaBYVh7ZdajmEDK2aWS3SAXj/AHEHqUWmmPbdq9v3pjRkT0zTEeXgl+srGJcIwRhw95Y58oaXC1w3K5xtfd4IUjEVzTTxKnRGGt370xcjOIjP8xHm56t8XkxjAC6veXvZI5mY2uRla4Xt5dupMPXNVPGxpbD0WL8RRGUTGfjHkrPTinFJpdUtjFhnDut7Gvd7XOUO9GVyXR6OrmvC25nqy7pmPCE51Pn/ALLP578Nn/xScLszvUunuWo+3zlPVKUQgICAgICAgICAgICDz72SWHNhx6mnZ4UsTmOHJ/huBDvHaS30QgkPY24e1mAVNQPDfMIz5LGBwt1yn1BBEOyM48xfNY/iyoLa1TfJdS+bk+I9B551Y/KBRefZ70Fldk1voP5n8FBv+xz4jS/OpPhRIKUi+UgfPh8dB6G1u8W4/Pt+G9RsVsRvXOg+cVfbPjCpLqC6pJNXPHSD0nwXrdY5SFfpXmlfZ4wn2tbip6Rn3qVidhRaF5z2Sj+pz9OqvIi971qwuuU/T2xb3z5MWuH9bQead9pYxW1D1oHkq96xcA4vQeZj+wFLo2Y3OfxPL1/dPiqnVHxnb5h/vYoOF2+x1GnObz90ebea5fDpPFP+GtmK6ELQGq5/b5t/qu4mx+XL8Vy24fk4QdM87q3R4QjWB/K1L5Uv2Vqo5eVhiP8Aq6ezxT/HaGmr6drcaEZYHXbndlGaxGzaNtiVJrppmPiUeGu3rdUzZzzy6GHChR4RTlmGvp2NLsxAkB76wF9p5mj1LFPApjKHu9OJvVcK5EzOrUqbWDK2bS+Z0LmuB4OxBuP8pu4hQr/Hcl1Oi4mnC0RP18ZTPU9+pZ/PfhsW/C7M71Pp7lqPt85T5SlGICAgICAgICAgICAgonsmP0mh8mf3xoJB2OHEmb50/wCDEggvZGceYvmsfxZUFtapvkupfNyfEeg886sflAovPsQWV2TW+g/mfwUG/wCxz4jS/OpPhRIKUi+UcfPh8dB6L1sMzaK3/dlYfePvWjE7C20LOWJ7JU7dQHWJJq4P/mlP6T4L1tscpCv0rzSvs8YT/WvxU9LH96lYjYUehuc9ko/qa/TqryIve9asLrlO09sW98+TFri/W8HmnfaWMVrh60FyVe9Y2AcXoPMx/YCl0bMblBieXr+6fFVGqPjQ3zD/AHsULDbfY6fTnN5+6PNvNc3h0nin/DWzFdCHoHVc/t80g1XC2hkXlS/FctmH5OEHTHO6t0eEIzgZ/wDbkvlTfZWqjlpWGI/6yns8W01xi+BQ+fHw3r3itmN6PoKf/tX9vnCMaF6Es0lwx8sszo8shZYNBuAxrr7fKI6lptWYrjNY4/SdWFuRRFOecZ/mfRodJMMGCY7LTxuLhGW98RYnNG1+76Vupa66eDVMJuFvzfs03ZjLPP8AEzHksnVAzLo9Keed3sjYFKw0fDO9z+nJzv0x/T5ynSkqUQEBAQEBAQEBAQEBBRPZMfpND5M/vjQSDscOJM3zp/wYkHT7ILRKXE6aKuw2NzzC0sla0Xdwd8zXgcoBLr+VfcCUFYYHrLrsD0YdQ0TouDIeGuc08IwP8IRkEDeXHaDa56EEh1EaIy4jpKyumYRBBmIcRsfKQWhree1ySRusByoJT2StA+XDaOdgJZG+VjjzGQMLb8w/w3D1IK80D0kxLue/CtFQ29Q8uLw08Iy7Wte4PvaNtmi7rXHIQbINBgtMaLTOGKQgllVG0kbrtlAJHRsQeodZkPDaGTW/ZMbvVI2/sutN+PglY6Jq4OLp7fCVIKA7BJdW/HWn9J8F622OUhX6V5pX2eMLA1scU/Sx/epOI2FHobnPZKManqpsWMzRvNjJG0t6cjjcDps+/UVpw0/FMLLTlEzapqjonx/0m+lOB0lZI2qx4kNgBvd1mEXvZ4td23kG+9tu5SLlFM/FV0KfB4rEURNqzrq7+z/OJuqSoFXQMkhBDXsa4A77EXF+orZE5xmh10zRXNM64lT2qLjS3zD/AHsUHDbXY6vTfN5+6PNY+lmGUmMzQwYw4tkdn4FzTlNxlztaTsJN27CDe3QpVymirKKlBgr+IsRVctccRln+cv8Aba4dQxYJhTYqfvY42na48m0uc4+Mkle6YimMoRrt2u/cmurjmVIxY/2tpma2MEjh3vtymNxItt5cjvWoHDyr4X1dfOF4WF9hP7Yjtj+VxV1HT6X4IA52eJ1nNcw2IcOUcx2kEEcpBCmzFNylytu5ewd7PLKY4spfaCip9EsELWuyRMu5znm5JO8nnO4AAcwAWYim3SxduXsZdzmM5niyhSGP4l3Xxuae1uEdcA7w0ANZfpytbdV9dXCqmXYYaz7GzTb6o/mfytjVXFk0PYf3nyH1PLf7VMw+w5nTFWeKmOqI8M/NL1vVYgICAgICAgICAgICDBU0cdUR21FG+27M0G3Pa42IOVPTMpWWpmMYCb2aABfn2eIIMqDSVOiFBVVJkqcPo3PJuXOhYSTzu2betBuY4xFGGxAADYABYAcwHIg4VVMysp3R1bGPY4Wc14DmkczgdhCDrYXg1Pg7CMKpoIQ7fwTGsv48o2oOfcuDPfgIb3vfI29+fdvQMWoRiWFywybpGObfmuLX+9eao4UTDbZuTauU1x0Tm86TROp5nMqBZzSWuHM4Gzh6wVW5Za3dU1RVEVU6pIpnQyB0DnNcNxaSCOQ2I2jYkcRMRVGUxnvZJq6WoZlqJpnjmfI5wvz2JsszMzrl5pt0UznTTEboiGKKUwyB0LnNcNoLSQQecEbQVh6mImMp1OxW4lNiFu355pLbs73OA6QCdhWZmZ1y8W7Nu3sUxG6IgbiUzGgMqKgAbABK8ADkAF9gThT1k2bc66Y7o9GCCd1O+9M97Da12OLTbmuORYji1PdVMVcVUZ7+Nynq5Km3bMsr7bs73Ot4sx2bh6kmZnWxTRTTsxEboiGefFp6mn4Opqah7P3XSPLesE2PWszVVPFMvFNi1TVwqaYifpEOndYbXYo6+WhcTQzSxk7+De5t/HlO3rWYmY1S8V26Lm3TE74iSsxCWvINdNNJbdwj3Ot4rnZ1JMzOuSi1Rb2KYjdEQwMaZHhsYJJIAA3knYAOm6xk9zMRGcvQ+j2HdycDhgNrsY0Ejldbvz/Vcqyop4NMQ4bE3vbXqrnXP+mxXpoEBAQEBAQEBAQEBAQEBAQEBAQEBAQQ3THQOPH5jNRvEUx3m12vtuzgbQeTMOsHZbRcsxVxxrWmC0nVh44FUZ0/mN3ogFXq9r6c97AyTpjkb/flPsUebFcdC6o0rhavmy3xPlm6L9EK5nhUU3VY+4lY9lX1N0Y/DT88flgfo3WM30VV1RPPuCx7Orqe4xmHn5474Y3YFVN8Kjq/qZPypwKup6jE2J+envj1cO49SN9JV/UyflWOBV1M+8Wf3x3x6vncmo/har6mT8qcGer8Ht7X74749X0YRUHdSVX1Mn5U4NXUe3s/vjvj1cm4JVO8Gjq/qZPypwKupj3mz++nvj1ZGaO1j/BoqvriePeFn2dXU8zi7EfPHfDsM0RrnjvaKfrAHvIWfZV9TxOPw0fPDt02gOITu202TpfIwD2OJ9izFmuehrq0phafmz3RP8J5oZoA3BJxPibmyTDwQ0d4w84vtc7pIFublUi3Z4PHKmx2lJvxwLcZU/mfTd+U4W9U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P/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10" descr="data:image/jpeg;base64,/9j/4AAQSkZJRgABAQAAAQABAAD/2wCEAAkGBxQHBhUSBxAQFhUWGBgbGRgVGBwcGhwWHBggHBUXFR8cICwiGB0xHRcUITElJSorMTAwFx81ODMsNyovLisBCgoKDg0OGxAQGzYmICUsNC82MiswLCwtLTIsNDI0LTQvMjUuLCwsLzUsLi8sLCwxLCwsLCwsLC8sLCwsLCwsLP/AABEIALEBHQMBEQACEQEDEQH/xAAcAAEAAgIDAQAAAAAAAAAAAAAABgcDBQIECAH/xABNEAABAwICBAYNCAgFBQEAAAABAAIDBBEFEgYHITETNkFRYYEIFBUiMnFyc4ORobGzN3SCk7LBw9I0NUJSVISSwiMzU6LhJCUmJ9EX/8QAGgEBAAIDAQAAAAAAAAAAAAAAAAQFAQMGAv/EADoRAQABAgIECwcDBAMBAAAAAAABAgMEEQUxMnESITM0QVGBkbHB0RMUIkJhcqEVUuFigvDxBjWSI//aAAwDAQACEQMRAD8AvF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BptItJYNH4h244l58FjNrj08wHSVquXqbetNweAu4qfg1dc6kMqNZ8hce1qVgHJmeSesAD3qLOMnohdUf8foy+KueyP5dR+suqPgRUw+i8/wBy8+919UN0aBw/TVP49GF2sasPJTDxMd971j3q59Hv9Dwv1749HA6w60/tQ/0f8p71cev0TCdU9/8ADidYFaT/AJkX1YWPebjP6LhOqe98/wD0Ct/1I/qwnvNw/RcJ1T3vo1gVoP8AmR/VhPebh+i4TqnvchrDrR+1D/R/ys+9XGP0TCdU9/8ADmNY1YP4Y+NjvuenvVz6MfoeF+vfHozM1l1Q8OOmP0Xj+9ZjF19UNc6Bw/RVV+PR2oNZ8jXf9RSxkcuV5b6rgr1GMnphqq/4/b+Wue2M/OEx0c0pg0gaRSktkG0xvsHW5xbY4dI5xeylW71NzUpcZo+9hZ+LjjrjV/H+ZN4tqCICAgICAgICAgICAg1mI6RUmF1HB4nWUsT7A5ZZWMdY7jZxBtsKDtUFfFiVMJMOmilYbgPjcHNuN4BaSEGPE8XgwlgOK1EEIcbNMsjWAkbwMxF0HHDMapsXLhhVVTzZbZuCka+192bKTbcfUg76AgICAgxVdQ2kpXSTGzWNLj4gLn3LEzlGcvduia6opjXM5KDrauXGsTdJIHOkkJOVoLj0NaBtIAFvEFUVTNdWfS7+3bt4e1FEcVMdM8XbO+TuVUfwtT9U/wDKnAq6p7pPebP76f8A1Hqdyqj+Fqfqn/lTgVdU90nvNn99P/qPVwnoZaePNUQTMbzvjc0dG0iyxNMxrhmm9bqnKmqJn6TEuvdYbC6DnBC6oflpmPed9mNLjbnsNqzETOpiqumiM6pyj6zk5VFLJS27ailZe9s7HNvbfbMBfePWk0zGuGKLlFezVE7piWK6w9F0C6BdBmoqt9BWMlpTZ7Ddp6eY9BFweglZpmaZzh4uW6blE0V6pX7htY3EcPjmh8GRjXDrF7HpVvTVwoiXAXrU2rlVudcTk7K9NQgICAgICAgICAgIKS7JLBc0FNWxjaCYXnoN3xdQIl/qQZ+xtxbhMKqaV52se2RvieMrrdAMY/qQR7sjcW7Z0lgpmHZDFmPlyHaD9FjD9JBOux/wXudoUZ5BZ9TIXbtvBs7xg8Vw8jy0FmoCAgICCO6wZ+19EJyOUNb1Oe1p9hK04icrcrHRNHCxdHbPdEyqvQ+rZQ6TwS1bg1jS/M47heNwHtIHWoFmYiuJl1OkLdVzDV0URnM5eMLfodJqXEKsRUdQxz3Xs0XubAk8nMCrGm7RVOUS5C7gcRapmuuiYiHdxLEYsLpuEr3hjLgXN953DYvVVUUxnLTZs13quDbjOUH0/wBI6bE9HTHQTse/Ow2F9wO3eFGv3aKqMold6KwV+ziIqrpyjKVZ3UF0xdBLtVvGv0UnvapGF5TsVGm+a/3R5tvrh8Ol9N+GtmL+Xt8kT/j+q5/b5q6uoboi6BdAugXQXLq0nM2iMYcb5XSN6s5IHqIVlhpztw43TNMU4urLpiJ/CUreqxAQEBAQEBAQEBAQRnWTg3d7QiphY27uDL2Ab+EZ37APGW260FBajMW7mawYmuPeztfEesZmeM5mNH0kGl0yrHaU6fzupe+M0+SPpAIji9gag9J41jdNq50Qi7buWxMZFGxvhPc1tgB6iST77AhU82v6qNTeCipQz91znudbygQP9qCzdXWsaDTeJzWMMU7Bd0RN7tvbPGbDMLkA7ARcdBIdXWrrAfoKaftanZLw3C3zOItkyWtYbfDPqQbHVjpe/TXAH1FTCyItmdHlaSRYMY6+3yz6kEEZrrmdpOKXtKG3D8FmzuvbhMma1utBOtab8uihH70kY9t/uUfE7C30JGeKz+kqeuq91yR6u+OcHpPhPW3D8pCu0tzOvs8YT3WpxV9Iz71LxOwotCc67JQHQzRoaTTStfKY+DDDsbe+Yu6Rbwfaolm17SZ419pHHThIpmKc88/xl6uOmWjo0aq2MZKZM7S65ba1ja28peteznJnR+NnFUzVMZZSkeH6tm1mHRymqcM7GutwY2Zmg28LpW6nCxMROauu6cqouVUcDVMxr6uxqdVDs+lAPPC/3sWvC7fYl6cjLDZf1R5pjp7o7LpFX0rKSzWtExe87mg8HbZyk2Nh0HcpF+1NyYiFPovG28LRcqq1zllHXrayt1XsbRE0NRIZQNgeG5CebYLt8dzZeKsJGXFPGk29PVTXHDojg/TPP/O5WpaQ/KQc17Wttve1rc99ih5OkzjLPoWDgmrN1RSh+MTOjJF8kYBLfKcbi/QB1lSqMLnHxSoMTp2KauDZpz+s9O6P83PmOatHU1KX4PK6QtF+DeBmPkkWF+gjrSvCzEZ0yYbTkV1cG9Tl9Y1dqvt29RV+trVLJm0ceOaZ3tYw/ep+F2O1ymnYyxET/T5ymykqUQEBAQEBAQEBAQEBB5B02w12imnU8dISwxTZ4i3ZlaSJIi3xAt6wg3mo3Be62n0b3jvKdrpTs2XHexjoOdzXfRKDedkjWuk0op4T4LIM48qSRwd7ImIJDq91c0OMas2yV8IdNO2R3C3OZhDnNZk22FsoNuXbe42IKx1R1jqLWLSGInvnlhHO17S0g8+8HqCCweya30H8z+Cg3/Y58RpfnUnwokFKRfKQPnw+Og9D62zbRuO3+u37D1GxWxG9daC5xP2z4wqS6guqSTV1xzg9J8J622OUhX6W5pX2eMJ9rU4q+kZ96lYnYUOheddko/qd/TanyIve9asJrlP0/sW98+TFrg/W0PmnfaWMVtQ96B5KvesTAeL8HmY/sBS6NmNzn8Ty9f3T4qq1ScZm+Yf72KDhdvsdRp3m8/dHmlus/HZ8IjgZhsmThOELiAM3e5LAE7h356dgUjEXKqcohVaGwtq9NdVyM8st3Hn6N1oLiT8V0YilrHZn9+0u58ry0E25bALZZqmqiJlC0lZos4mqiiMo4vzGaBYVh7ZdajmEDK2aWS3SAXj/AHEHqUWmmPbdq9v3pjRkT0zTEeXgl+srGJcIwRhw95Y58oaXC1w3K5xtfd4IUjEVzTTxKnRGGt370xcjOIjP8xHm56t8XkxjAC6veXvZI5mY2uRla4Xt5dupMPXNVPGxpbD0WL8RRGUTGfjHkrPTinFJpdUtjFhnDut7Gvd7XOUO9GVyXR6OrmvC25nqy7pmPCE51Pn/ALLP578Nn/xScLszvUunuWo+3zlPVKUQgICAgICAgICAgICDz72SWHNhx6mnZ4UsTmOHJ/huBDvHaS30QgkPY24e1mAVNQPDfMIz5LGBwt1yn1BBEOyM48xfNY/iyoLa1TfJdS+bk+I9B551Y/KBRefZ70Fldk1voP5n8FBv+xz4jS/OpPhRIKUi+UgfPh8dB6G1u8W4/Pt+G9RsVsRvXOg+cVfbPjCpLqC6pJNXPHSD0nwXrdY5SFfpXmlfZ4wn2tbip6Rn3qVidhRaF5z2Sj+pz9OqvIi971qwuuU/T2xb3z5MWuH9bQead9pYxW1D1oHkq96xcA4vQeZj+wFLo2Y3OfxPL1/dPiqnVHxnb5h/vYoOF2+x1GnObz90ebea5fDpPFP+GtmK6ELQGq5/b5t/qu4mx+XL8Vy24fk4QdM87q3R4QjWB/K1L5Uv2Vqo5eVhiP8Aq6ezxT/HaGmr6drcaEZYHXbndlGaxGzaNtiVJrppmPiUeGu3rdUzZzzy6GHChR4RTlmGvp2NLsxAkB76wF9p5mj1LFPApjKHu9OJvVcK5EzOrUqbWDK2bS+Z0LmuB4OxBuP8pu4hQr/Hcl1Oi4mnC0RP18ZTPU9+pZ/PfhsW/C7M71Pp7lqPt85T5SlGICAgICAgICAgICAgonsmP0mh8mf3xoJB2OHEmb50/wCDEggvZGceYvmsfxZUFtapvkupfNyfEeg886sflAovPsQWV2TW+g/mfwUG/wCxz4jS/OpPhRIKUi+UcfPh8dB6L1sMzaK3/dlYfePvWjE7C20LOWJ7JU7dQHWJJq4P/mlP6T4L1tscpCv0rzSvs8YT/WvxU9LH96lYjYUehuc9ko/qa/TqryIve9asLrlO09sW98+TFri/W8HmnfaWMVrh60FyVe9Y2AcXoPMx/YCl0bMblBieXr+6fFVGqPjQ3zD/AHsULDbfY6fTnN5+6PNvNc3h0nin/DWzFdCHoHVc/t80g1XC2hkXlS/FctmH5OEHTHO6t0eEIzgZ/wDbkvlTfZWqjlpWGI/6yns8W01xi+BQ+fHw3r3itmN6PoKf/tX9vnCMaF6Es0lwx8sszo8shZYNBuAxrr7fKI6lptWYrjNY4/SdWFuRRFOecZ/mfRodJMMGCY7LTxuLhGW98RYnNG1+76Vupa66eDVMJuFvzfs03ZjLPP8AEzHksnVAzLo9Keed3sjYFKw0fDO9z+nJzv0x/T5ynSkqUQEBAQEBAQEBAQEBBRPZMfpND5M/vjQSDscOJM3zp/wYkHT7ILRKXE6aKuw2NzzC0sla0Xdwd8zXgcoBLr+VfcCUFYYHrLrsD0YdQ0TouDIeGuc08IwP8IRkEDeXHaDa56EEh1EaIy4jpKyumYRBBmIcRsfKQWhree1ySRusByoJT2StA+XDaOdgJZG+VjjzGQMLb8w/w3D1IK80D0kxLue/CtFQ29Q8uLw08Iy7Wte4PvaNtmi7rXHIQbINBgtMaLTOGKQgllVG0kbrtlAJHRsQeodZkPDaGTW/ZMbvVI2/sutN+PglY6Jq4OLp7fCVIKA7BJdW/HWn9J8F622OUhX6V5pX2eMLA1scU/Sx/epOI2FHobnPZKManqpsWMzRvNjJG0t6cjjcDps+/UVpw0/FMLLTlEzapqjonx/0m+lOB0lZI2qx4kNgBvd1mEXvZ4td23kG+9tu5SLlFM/FV0KfB4rEURNqzrq7+z/OJuqSoFXQMkhBDXsa4A77EXF+orZE5xmh10zRXNM64lT2qLjS3zD/AHsUHDbXY6vTfN5+6PNY+lmGUmMzQwYw4tkdn4FzTlNxlztaTsJN27CDe3QpVymirKKlBgr+IsRVctccRln+cv8Aba4dQxYJhTYqfvY42na48m0uc4+Mkle6YimMoRrt2u/cmurjmVIxY/2tpma2MEjh3vtymNxItt5cjvWoHDyr4X1dfOF4WF9hP7Yjtj+VxV1HT6X4IA52eJ1nNcw2IcOUcx2kEEcpBCmzFNylytu5ewd7PLKY4spfaCip9EsELWuyRMu5znm5JO8nnO4AAcwAWYim3SxduXsZdzmM5niyhSGP4l3Xxuae1uEdcA7w0ANZfpytbdV9dXCqmXYYaz7GzTb6o/mfytjVXFk0PYf3nyH1PLf7VMw+w5nTFWeKmOqI8M/NL1vVYgICAgICAgICAgICDBU0cdUR21FG+27M0G3Pa42IOVPTMpWWpmMYCb2aABfn2eIIMqDSVOiFBVVJkqcPo3PJuXOhYSTzu2betBuY4xFGGxAADYABYAcwHIg4VVMysp3R1bGPY4Wc14DmkczgdhCDrYXg1Pg7CMKpoIQ7fwTGsv48o2oOfcuDPfgIb3vfI29+fdvQMWoRiWFywybpGObfmuLX+9eao4UTDbZuTauU1x0Tm86TROp5nMqBZzSWuHM4Gzh6wVW5Za3dU1RVEVU6pIpnQyB0DnNcNxaSCOQ2I2jYkcRMRVGUxnvZJq6WoZlqJpnjmfI5wvz2JsszMzrl5pt0UznTTEboiGKKUwyB0LnNcNoLSQQecEbQVh6mImMp1OxW4lNiFu355pLbs73OA6QCdhWZmZ1y8W7Nu3sUxG6IgbiUzGgMqKgAbABK8ADkAF9gThT1k2bc66Y7o9GCCd1O+9M97Da12OLTbmuORYji1PdVMVcVUZ7+Nynq5Km3bMsr7bs73Ot4sx2bh6kmZnWxTRTTsxEboiGefFp6mn4Opqah7P3XSPLesE2PWszVVPFMvFNi1TVwqaYifpEOndYbXYo6+WhcTQzSxk7+De5t/HlO3rWYmY1S8V26Lm3TE74iSsxCWvINdNNJbdwj3Ot4rnZ1JMzOuSi1Rb2KYjdEQwMaZHhsYJJIAA3knYAOm6xk9zMRGcvQ+j2HdycDhgNrsY0Ejldbvz/Vcqyop4NMQ4bE3vbXqrnXP+mxXpoEBAQEBAQEBAQEBAQEBAQEBAQEBAQQ3THQOPH5jNRvEUx3m12vtuzgbQeTMOsHZbRcsxVxxrWmC0nVh44FUZ0/mN3ogFXq9r6c97AyTpjkb/flPsUebFcdC6o0rhavmy3xPlm6L9EK5nhUU3VY+4lY9lX1N0Y/DT88flgfo3WM30VV1RPPuCx7Orqe4xmHn5474Y3YFVN8Kjq/qZPypwKup6jE2J+envj1cO49SN9JV/UyflWOBV1M+8Wf3x3x6vncmo/har6mT8qcGer8Ht7X74749X0YRUHdSVX1Mn5U4NXUe3s/vjvj1cm4JVO8Gjq/qZPypwKupj3mz++nvj1ZGaO1j/BoqvriePeFn2dXU8zi7EfPHfDsM0RrnjvaKfrAHvIWfZV9TxOPw0fPDt02gOITu202TpfIwD2OJ9izFmuehrq0phafmz3RP8J5oZoA3BJxPibmyTDwQ0d4w84vtc7pIFublUi3Z4PHKmx2lJvxwLcZU/mfTd+U4W9U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P//Z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12" descr="data:image/jpeg;base64,/9j/4AAQSkZJRgABAQAAAQABAAD/2wCEAAkGBxQHBhUSBxAQFhUWGBgbGRgVGBwcGhwWHBggHBUXFR8cICwiGB0xHRcUITElJSorMTAwFx81ODMsNyovLisBCgoKDg0OGxAQGzYmICUsNC82MiswLCwtLTIsNDI0LTQvMjUuLCwsLzUsLi8sLCwxLCwsLCwsLC8sLCwsLCwsLP/AABEIALEBHQMBEQACEQEDEQH/xAAcAAEAAgIDAQAAAAAAAAAAAAAABgcDBQIECAH/xABNEAABAwICBAYNCAgFBQEAAAABAAIDBBEFEgYHITETNkFRYYEIFBUiMnFyc4ORobGzN3SCk7LBw9I0NUJSVISSwiMzU6LhJCUmJ9EX/8QAGgEBAAIDAQAAAAAAAAAAAAAAAAQFAQMGAv/EADoRAQABAgIECwcDBAMBAAAAAAABAgMEEQUxMnESITM0QVGBkbHB0RMUIkJhcqEVUuFigvDxBjWSI//aAAwDAQACEQMRAD8AvF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AQEBBptItJYNH4h244l58FjNrj08wHSVquXqbetNweAu4qfg1dc6kMqNZ8hce1qVgHJmeSesAD3qLOMnohdUf8foy+KueyP5dR+suqPgRUw+i8/wBy8+919UN0aBw/TVP49GF2sasPJTDxMd971j3q59Hv9Dwv1749HA6w60/tQ/0f8p71cev0TCdU9/8ADidYFaT/AJkX1YWPebjP6LhOqe98/wD0Ct/1I/qwnvNw/RcJ1T3vo1gVoP8AmR/VhPebh+i4TqnvchrDrR+1D/R/ys+9XGP0TCdU9/8ADmNY1YP4Y+NjvuenvVz6MfoeF+vfHozM1l1Q8OOmP0Xj+9ZjF19UNc6Bw/RVV+PR2oNZ8jXf9RSxkcuV5b6rgr1GMnphqq/4/b+Wue2M/OEx0c0pg0gaRSktkG0xvsHW5xbY4dI5xeylW71NzUpcZo+9hZ+LjjrjV/H+ZN4tqCICAgICAgICAgICAg1mI6RUmF1HB4nWUsT7A5ZZWMdY7jZxBtsKDtUFfFiVMJMOmilYbgPjcHNuN4BaSEGPE8XgwlgOK1EEIcbNMsjWAkbwMxF0HHDMapsXLhhVVTzZbZuCka+192bKTbcfUg76AgICAgxVdQ2kpXSTGzWNLj4gLn3LEzlGcvduia6opjXM5KDrauXGsTdJIHOkkJOVoLj0NaBtIAFvEFUVTNdWfS7+3bt4e1FEcVMdM8XbO+TuVUfwtT9U/wDKnAq6p7pPebP76f8A1Hqdyqj+Fqfqn/lTgVdU90nvNn99P/qPVwnoZaePNUQTMbzvjc0dG0iyxNMxrhmm9bqnKmqJn6TEuvdYbC6DnBC6oflpmPed9mNLjbnsNqzETOpiqumiM6pyj6zk5VFLJS27ailZe9s7HNvbfbMBfePWk0zGuGKLlFezVE7piWK6w9F0C6BdBmoqt9BWMlpTZ7Ddp6eY9BFweglZpmaZzh4uW6blE0V6pX7htY3EcPjmh8GRjXDrF7HpVvTVwoiXAXrU2rlVudcTk7K9NQgICAgICAgICAgIKS7JLBc0FNWxjaCYXnoN3xdQIl/qQZ+xtxbhMKqaV52se2RvieMrrdAMY/qQR7sjcW7Z0lgpmHZDFmPlyHaD9FjD9JBOux/wXudoUZ5BZ9TIXbtvBs7xg8Vw8jy0FmoCAgICCO6wZ+19EJyOUNb1Oe1p9hK04icrcrHRNHCxdHbPdEyqvQ+rZQ6TwS1bg1jS/M47heNwHtIHWoFmYiuJl1OkLdVzDV0URnM5eMLfodJqXEKsRUdQxz3Xs0XubAk8nMCrGm7RVOUS5C7gcRapmuuiYiHdxLEYsLpuEr3hjLgXN953DYvVVUUxnLTZs13quDbjOUH0/wBI6bE9HTHQTse/Ow2F9wO3eFGv3aKqMold6KwV+ziIqrpyjKVZ3UF0xdBLtVvGv0UnvapGF5TsVGm+a/3R5tvrh8Ol9N+GtmL+Xt8kT/j+q5/b5q6uoboi6BdAugXQXLq0nM2iMYcb5XSN6s5IHqIVlhpztw43TNMU4urLpiJ/CUreqxAQEBAQEBAQEBAQRnWTg3d7QiphY27uDL2Ab+EZ37APGW260FBajMW7mawYmuPeztfEesZmeM5mNH0kGl0yrHaU6fzupe+M0+SPpAIji9gag9J41jdNq50Qi7buWxMZFGxvhPc1tgB6iST77AhU82v6qNTeCipQz91znudbygQP9qCzdXWsaDTeJzWMMU7Bd0RN7tvbPGbDMLkA7ARcdBIdXWrrAfoKaftanZLw3C3zOItkyWtYbfDPqQbHVjpe/TXAH1FTCyItmdHlaSRYMY6+3yz6kEEZrrmdpOKXtKG3D8FmzuvbhMma1utBOtab8uihH70kY9t/uUfE7C30JGeKz+kqeuq91yR6u+OcHpPhPW3D8pCu0tzOvs8YT3WpxV9Iz71LxOwotCc67JQHQzRoaTTStfKY+DDDsbe+Yu6Rbwfaolm17SZ419pHHThIpmKc88/xl6uOmWjo0aq2MZKZM7S65ba1ja28peteznJnR+NnFUzVMZZSkeH6tm1mHRymqcM7GutwY2Zmg28LpW6nCxMROauu6cqouVUcDVMxr6uxqdVDs+lAPPC/3sWvC7fYl6cjLDZf1R5pjp7o7LpFX0rKSzWtExe87mg8HbZyk2Nh0HcpF+1NyYiFPovG28LRcqq1zllHXrayt1XsbRE0NRIZQNgeG5CebYLt8dzZeKsJGXFPGk29PVTXHDojg/TPP/O5WpaQ/KQc17Wttve1rc99ih5OkzjLPoWDgmrN1RSh+MTOjJF8kYBLfKcbi/QB1lSqMLnHxSoMTp2KauDZpz+s9O6P83PmOatHU1KX4PK6QtF+DeBmPkkWF+gjrSvCzEZ0yYbTkV1cG9Tl9Y1dqvt29RV+trVLJm0ceOaZ3tYw/ep+F2O1ymnYyxET/T5ymykqUQEBAQEBAQEBAQEBB5B02w12imnU8dISwxTZ4i3ZlaSJIi3xAt6wg3mo3Be62n0b3jvKdrpTs2XHexjoOdzXfRKDedkjWuk0op4T4LIM48qSRwd7ImIJDq91c0OMas2yV8IdNO2R3C3OZhDnNZk22FsoNuXbe42IKx1R1jqLWLSGInvnlhHO17S0g8+8HqCCweya30H8z+Cg3/Y58RpfnUnwokFKRfKQPnw+Og9D62zbRuO3+u37D1GxWxG9daC5xP2z4wqS6guqSTV1xzg9J8J622OUhX6W5pX2eMJ9rU4q+kZ96lYnYUOheddko/qd/TanyIve9asJrlP0/sW98+TFrg/W0PmnfaWMVtQ96B5KvesTAeL8HmY/sBS6NmNzn8Ty9f3T4qq1ScZm+Yf72KDhdvsdRp3m8/dHmlus/HZ8IjgZhsmThOELiAM3e5LAE7h356dgUjEXKqcohVaGwtq9NdVyM8st3Hn6N1oLiT8V0YilrHZn9+0u58ry0E25bALZZqmqiJlC0lZos4mqiiMo4vzGaBYVh7ZdajmEDK2aWS3SAXj/AHEHqUWmmPbdq9v3pjRkT0zTEeXgl+srGJcIwRhw95Y58oaXC1w3K5xtfd4IUjEVzTTxKnRGGt370xcjOIjP8xHm56t8XkxjAC6veXvZI5mY2uRla4Xt5dupMPXNVPGxpbD0WL8RRGUTGfjHkrPTinFJpdUtjFhnDut7Gvd7XOUO9GVyXR6OrmvC25nqy7pmPCE51Pn/ALLP578Nn/xScLszvUunuWo+3zlPVKUQgICAgICAgICAgICDz72SWHNhx6mnZ4UsTmOHJ/huBDvHaS30QgkPY24e1mAVNQPDfMIz5LGBwt1yn1BBEOyM48xfNY/iyoLa1TfJdS+bk+I9B551Y/KBRefZ70Fldk1voP5n8FBv+xz4jS/OpPhRIKUi+UgfPh8dB6G1u8W4/Pt+G9RsVsRvXOg+cVfbPjCpLqC6pJNXPHSD0nwXrdY5SFfpXmlfZ4wn2tbip6Rn3qVidhRaF5z2Sj+pz9OqvIi971qwuuU/T2xb3z5MWuH9bQead9pYxW1D1oHkq96xcA4vQeZj+wFLo2Y3OfxPL1/dPiqnVHxnb5h/vYoOF2+x1GnObz90ebea5fDpPFP+GtmK6ELQGq5/b5t/qu4mx+XL8Vy24fk4QdM87q3R4QjWB/K1L5Uv2Vqo5eVhiP8Aq6ezxT/HaGmr6drcaEZYHXbndlGaxGzaNtiVJrppmPiUeGu3rdUzZzzy6GHChR4RTlmGvp2NLsxAkB76wF9p5mj1LFPApjKHu9OJvVcK5EzOrUqbWDK2bS+Z0LmuB4OxBuP8pu4hQr/Hcl1Oi4mnC0RP18ZTPU9+pZ/PfhsW/C7M71Pp7lqPt85T5SlGICAgICAgICAgICAgonsmP0mh8mf3xoJB2OHEmb50/wCDEggvZGceYvmsfxZUFtapvkupfNyfEeg886sflAovPsQWV2TW+g/mfwUG/wCxz4jS/OpPhRIKUi+UcfPh8dB6L1sMzaK3/dlYfePvWjE7C20LOWJ7JU7dQHWJJq4P/mlP6T4L1tscpCv0rzSvs8YT/WvxU9LH96lYjYUehuc9ko/qa/TqryIve9asLrlO09sW98+TFri/W8HmnfaWMVrh60FyVe9Y2AcXoPMx/YCl0bMblBieXr+6fFVGqPjQ3zD/AHsULDbfY6fTnN5+6PNvNc3h0nin/DWzFdCHoHVc/t80g1XC2hkXlS/FctmH5OEHTHO6t0eEIzgZ/wDbkvlTfZWqjlpWGI/6yns8W01xi+BQ+fHw3r3itmN6PoKf/tX9vnCMaF6Es0lwx8sszo8shZYNBuAxrr7fKI6lptWYrjNY4/SdWFuRRFOecZ/mfRodJMMGCY7LTxuLhGW98RYnNG1+76Vupa66eDVMJuFvzfs03ZjLPP8AEzHksnVAzLo9Keed3sjYFKw0fDO9z+nJzv0x/T5ynSkqUQEBAQEBAQEBAQEBBRPZMfpND5M/vjQSDscOJM3zp/wYkHT7ILRKXE6aKuw2NzzC0sla0Xdwd8zXgcoBLr+VfcCUFYYHrLrsD0YdQ0TouDIeGuc08IwP8IRkEDeXHaDa56EEh1EaIy4jpKyumYRBBmIcRsfKQWhree1ySRusByoJT2StA+XDaOdgJZG+VjjzGQMLb8w/w3D1IK80D0kxLue/CtFQ29Q8uLw08Iy7Wte4PvaNtmi7rXHIQbINBgtMaLTOGKQgllVG0kbrtlAJHRsQeodZkPDaGTW/ZMbvVI2/sutN+PglY6Jq4OLp7fCVIKA7BJdW/HWn9J8F622OUhX6V5pX2eMLA1scU/Sx/epOI2FHobnPZKManqpsWMzRvNjJG0t6cjjcDps+/UVpw0/FMLLTlEzapqjonx/0m+lOB0lZI2qx4kNgBvd1mEXvZ4td23kG+9tu5SLlFM/FV0KfB4rEURNqzrq7+z/OJuqSoFXQMkhBDXsa4A77EXF+orZE5xmh10zRXNM64lT2qLjS3zD/AHsUHDbXY6vTfN5+6PNY+lmGUmMzQwYw4tkdn4FzTlNxlztaTsJN27CDe3QpVymirKKlBgr+IsRVctccRln+cv8Aba4dQxYJhTYqfvY42na48m0uc4+Mkle6YimMoRrt2u/cmurjmVIxY/2tpma2MEjh3vtymNxItt5cjvWoHDyr4X1dfOF4WF9hP7Yjtj+VxV1HT6X4IA52eJ1nNcw2IcOUcx2kEEcpBCmzFNylytu5ewd7PLKY4spfaCip9EsELWuyRMu5znm5JO8nnO4AAcwAWYim3SxduXsZdzmM5niyhSGP4l3Xxuae1uEdcA7w0ANZfpytbdV9dXCqmXYYaz7GzTb6o/mfytjVXFk0PYf3nyH1PLf7VMw+w5nTFWeKmOqI8M/NL1vVYgICAgICAgICAgICDBU0cdUR21FG+27M0G3Pa42IOVPTMpWWpmMYCb2aABfn2eIIMqDSVOiFBVVJkqcPo3PJuXOhYSTzu2betBuY4xFGGxAADYABYAcwHIg4VVMysp3R1bGPY4Wc14DmkczgdhCDrYXg1Pg7CMKpoIQ7fwTGsv48o2oOfcuDPfgIb3vfI29+fdvQMWoRiWFywybpGObfmuLX+9eao4UTDbZuTauU1x0Tm86TROp5nMqBZzSWuHM4Gzh6wVW5Za3dU1RVEVU6pIpnQyB0DnNcNxaSCOQ2I2jYkcRMRVGUxnvZJq6WoZlqJpnjmfI5wvz2JsszMzrl5pt0UznTTEboiGKKUwyB0LnNcNoLSQQecEbQVh6mImMp1OxW4lNiFu355pLbs73OA6QCdhWZmZ1y8W7Nu3sUxG6IgbiUzGgMqKgAbABK8ADkAF9gThT1k2bc66Y7o9GCCd1O+9M97Da12OLTbmuORYji1PdVMVcVUZ7+Nynq5Km3bMsr7bs73Ot4sx2bh6kmZnWxTRTTsxEboiGefFp6mn4Opqah7P3XSPLesE2PWszVVPFMvFNi1TVwqaYifpEOndYbXYo6+WhcTQzSxk7+De5t/HlO3rWYmY1S8V26Lm3TE74iSsxCWvINdNNJbdwj3Ot4rnZ1JMzOuSi1Rb2KYjdEQwMaZHhsYJJIAA3knYAOm6xk9zMRGcvQ+j2HdycDhgNrsY0Ejldbvz/Vcqyop4NMQ4bE3vbXqrnXP+mxXpoEBAQEBAQEBAQEBAQEBAQEBAQEBAQQ3THQOPH5jNRvEUx3m12vtuzgbQeTMOsHZbRcsxVxxrWmC0nVh44FUZ0/mN3ogFXq9r6c97AyTpjkb/flPsUebFcdC6o0rhavmy3xPlm6L9EK5nhUU3VY+4lY9lX1N0Y/DT88flgfo3WM30VV1RPPuCx7Orqe4xmHn5474Y3YFVN8Kjq/qZPypwKup6jE2J+envj1cO49SN9JV/UyflWOBV1M+8Wf3x3x6vncmo/har6mT8qcGer8Ht7X74749X0YRUHdSVX1Mn5U4NXUe3s/vjvj1cm4JVO8Gjq/qZPypwKupj3mz++nvj1ZGaO1j/BoqvriePeFn2dXU8zi7EfPHfDsM0RrnjvaKfrAHvIWfZV9TxOPw0fPDt02gOITu202TpfIwD2OJ9izFmuehrq0phafmz3RP8J5oZoA3BJxPibmyTDwQ0d4w84vtc7pIFublUi3Z4PHKmx2lJvxwLcZU/mfTd+U4W9U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CAgIP//Z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86" name="Picture 14" descr="https://encrypted-tbn2.gstatic.com/images?q=tbn:ANd9GcQ4HO_WDjeU3Pe5c2t0Vz5HOMZgl4NI1oPUZm3VEolu81H4KFMA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49" b="50000"/>
          <a:stretch/>
        </p:blipFill>
        <p:spPr bwMode="auto">
          <a:xfrm>
            <a:off x="3931117" y="2649570"/>
            <a:ext cx="2524757" cy="88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16" descr="data:image/jpeg;base64,/9j/4AAQSkZJRgABAQAAAQABAAD/2wCEAAkGBxQTEhQUExQWFhUXGR4YGRgYGBwcHhwdHBwdHyAhHRsaHiggHB8lICEaIjEiJSkrLi4uHCAzODMsNygtLisBCgoKDg0OGxAQGywmICQsLTQwNDQsLCwsLCwvLCwsLywvLDAsLCwsLCw0LCwsNCwsLCwsLCwsLCwsLCwsLCwsLP/AABEIAQwAvAMBIgACEQEDEQH/xAAcAAACAwEBAQEAAAAAAAAAAAAEBQMGBwIBAAj/xABGEAACAQIEAwYEAggFAgUEAwABAhEDIQAEEjEFQVEGEyJhcYEykaGxwfAHFCNCUnKC0WKSorLhJMIVM3Oz8RZjk9M1Q1P/xAAaAQACAwEBAAAAAAAAAAAAAAADBAECBQAG/8QALhEAAgIBBAECBAYDAQEAAAAAAQIAEQMEEiExQSJRE2Fx8CMygZGhsQUz0cEk/9oADAMBAAIRAxEAPwCqTceh++Ok3Hr/AGxwBce/3GPdVvfHpZiQtSPr+GO2Fx7YHAgx54JHKeg++OlZHPi9sEZdvt/bEJS46R+fxxKgjn+YxBkxlRfxH1/DDShU2wjouZ9/wwwoMZAvgbCWBjecTILYAoVOeD8qdtwZmQYP0wJuIYczsrj2MG06Z0Fu/i6iHZnS4Y+JWDKNhcRzuDiSiSNXhRSToaWEIysoOksrBlbvKccx4hJIBwuctQ3wri5j88RHB/6mSbEG4GzC7kgQHAJE2kbe2OE4ezRBElQ8EMIBg3LKBsZN7c8EGRfeUONvaCLgbiTeH3/A4NanBIPLAXE18MWkyB66WxcQZn2Y+Jf/AFR/sxBlz4h6n/e+JK7eJf8A1B/7eBsufGvq3+58WnSCu3jT1H/uHHlV7Uf5jjmsP2ieo/8AdOO6gEUfU4vKQWoSZHIxH+QT+GCKe3yP+s4jAifL/wDWmOi0IfQf7z88TIg+bfxp/KvPq64ly1TVqPVj98CZ2pBp3/dT/cv9sEZUgahOzR9BiZ0ry2Pnf8McXPz/AOMT9ydfs30gnHK0zAj+Jh9sXkTumOuO1a/yxyaZEzb8nBaAXtsR7/n8cTKTrJqpcB20qbarnTdbkDlE4ux/RtmCZ72jcf4v7YpFVJFT+Un6DGz9qkqvkj3Hed5CFe6ZlbkTcEGI5YT1OR0ZQpq41gRWUkjqVOl+jrMTepR9tR+64QtkXDsmliQWWQpvpJEjqJwfXy+forqqPmlAYQxrueR5FyCLcxHzxc+xFVjlKpJ8XeOZtEsA5MCw8RJgdTgbZciLuJBllxo5oAiUNMs6C6svmQRg3LObYtnZPjdWu7060ONGoEKBFwCpixmRHo2+F1PhqnNvTVdSqSQswDEWnkATc3sOuO+NyQwqp3wuAVN3Ospl6hUqihkMHSULRAIgEEGL7bDlvjnNUHNm1CAVgDSACVOwHUKZ3tucH5niThtC5lVI2SnTAX0VnRlYgcgeRtg3hueaqe5rwSQSjgRcbgjYMAZBG41WEGVyxHqriMBb4vmIe4qEqZeRBUi0QGAjSABZmFtwcd0GqqGH7TXpVFbSPhnxAwsT4UEm997WYVRVy5NJKhVZ1CFW07xqBABN45GcOeFs6Ui9aozTcagogch4VFziGehdCcFs9mUw5VyfhYnnY/XAfEMq8L4GPij4T0I6eeLhweqWzTsd3Qz6Ky6flqPzOBuN8WzFOoyoygaoA0SfhJ3m+3TBRmbdtAgjiXbZMqmU4bUq1RTA0sGDQ0iQKfL6/I4CTLMlRVYFWBaQRB+JsXHgmZernQahUsi6QQItpnad/ERbDnjvBUzADLAqIbN13lT+bfPEnUbXppPwLW1lC4RwJs07d26A02UsGnbvHMiAeYI5bYUcVAp6LhgjPJE3g3InlOLv2LyZpZvMKbMV8QM8qjQRyjxH6Yp/GcuCANxNTfn4x1/N8Gx5CchHjiCdAEB8wKohuR+f2a46pjw3/wAI/wBZxPVcxUjkenSkp/DHjIQASJjSfbU2D3AxZnE8SjloX/eMfUssGLGSp1GQD6Y94kh1pH8CE/5v7xjvLU38UH947BvwxaQYty3xX28fp+5j3LJqRb71G+5wRRoHv7nw+KwGxhZ/D64m4fStSWBd2LEep+YvibnHqBtQ8bA7Rvg1aAgeg28zN/n9MelP2laDYQPXlbBeToBViJAiTfnBjz32OOJlagfdXqLHxLHlbT+JxsfGeIvSynfUtOqEI1gkQxUGysLweuM4OV7yq6IvwpYCxJIEf6ji+9pqlM5ZqHe0xU8ACllBJDDlO5g4Q1VM6A/fUc09hWI++5Xcx2jzNXVTLIF1RNNSpIKkwSzNb0g23w+7J0f+mrr1dvrTT54q/CspreoSY0ww8zpiMWjhHEVpKy6KjEtq8IXoF5sJ2nFM6gLSCThYlrY+JL2dc1KJpFilWmACyhZdSDpYyOdwY5g7AjAvZ2kaeadH+Iq1zzIKk38wZ9sBZ2utBe/7zuykwxE2O6lZ8QMCRPIEEQCIqHGKuaXvalB6QsaDUtGsG8udbrYjZYuCZkG4W4YqPP8AEKpsBj4nebyjUnIaZmx6+c4Z8ByzNUV48KSZ8ypWPrjuhx9ioFagWPVNJB9VdhpJ6AsPPHOd467ALTRkHOyFo/wjXpHrM+WLszsNpEhVRTdw7MUBVzEbqo8Xty99vnjnjGaltA2G/mf+MB5bjZQaUoW3k1Ln1hSJ98SUs6CT/wBMPZx+IGB0QbI6l7BHB7kvCKY75Tz7th/qpz+GOeMccq0amlaSOpO+srHr4SLm2JaVQq/eCkx8MQCgiYtcjoOmIuI5pWDF8tWOx3p3IJI+GoeflzxXgtbC5bkLQMW8GX/q9RF9bLYACRS6chGrryx3ncxUoZvVRgioW10zYMQogz+6wiJvI3mBHWS4nl3qUqtNagWXPwsxLaY2WYgHb6YG4vmlavRZDIY1NwwM6Y2aNiOeCrTt1xUo1ov6y1ZGpTrBa6ASV0zaRe6tB3VhBHIg4yzi3iA6/tIm2zqR9BhtwvjRy1fWxii5bvQdvigOPNRAMbr6LgGuAapBvpkD+piD9APng2DGcbG4HM4dRUDrUf8AzB5/eliNKM0xtOld/wCY4YZhTD+p/wBgAwN3gWVcXBVZFx8R8Q688NA3FyIrzwEgHfQot6j8/PEvDnbSToUyx5x5be2PeIquoNIvSWALQZH9jjhKWmRYXNul/XF/Er5imnUIqmTFyfmE+dowXTYqy6bBWIny1E/UYBNL9oA0xcz5Qu3WNsMsvUtpkBS7TPXxQfYTi5kGF5KkC1c/DYEdLi3sDHzGDMjTZVg2B0m/MyOfKcAVY1VLkALaBY+GAI88WnLZbvQORhLeWowD6iTgTmpKi4CuVBrVF8J8M7g3hI2sfyeWJOG0V/ZaYAkjkL6pmPQj5YX0T3eaOkQFEw+4MCQYjbblhrwnTTIMAxqA6AgAb/UeuKN1JEYGme+aIjUu3odowyJWkGapIGm5j5fPbCrI8RPeMtQC+kXGxuR/88pwLxDXXrCgD4VPibzPXrpB+ZOE9Q5RYzhUOYBX/wCpqd9WUmkpilRH/wDY88/8I59TbkRi45dGhSwEkXjafL54jo0lQoFEAeECLgR58+v5mSjxEsVU2JnYC0E/2wHCjgWfMJkZSaEhLwbjnjiobz7YPRA4F97yMff+GTsYnefwwfeB3BhCeouoU/FMHrhuKYSWJgRJ8rYj/U0pgl3AHyj1JODXZbCY1C1un5++Bu99QqLUkC2wp4xmAisTMQswCY0uOnrgjh76e8SbU3gehVXAHkNWkeQGBuMKQrMdvDB/qxRBzLMeJTm4iMvnDUpkHL1mmBsHKiXH8xJJ8wcFOxU0m3BetHuxvOO+LZBVdwE106k60XdSQSXp9GiCRsd8C8Kqd7TUMQxoFpI/eU2BHuNjsScThf4eTYw4P3x9f7kZV3puHiBZ5ydMmRc+7PJH0+WDMtQFnaACVsOkE28rEYlzFEMz+ER4iDyEKSPfb54irZghUnZQoH9Wofc40u+BEOpJm18TgH4QT7wD8xgHN1xUN4BISf8AMwsOZt9ThgFH7WQdV4HlF/thRVy5LqbjwiD/ABeIke2+OWSTBK9Is4vtSQmOUCT7+WGOXypdR3YAAsZ5mSZ+RGAM0IYoAw/ZUw3kZBa48r+/TDTIVLN4P3iOm3vixPEiVuijM6SBCK/KLQN/MEj54KGWX9it7OV9fGRPr8X0x5lqZWsoMfCW33nRb54b1aNNqVKPjFUkn+pyu298WY1IHUgytBmeuoIlFJbzggW98OctX7p6hDQrgARYgIwWR03+uB0pFcxVBgkUYMbTCff8cT8SBFQgL8WhZERBMx7kDAib4k9SbO5dC5fvNbnwsYsVMAct4xzwemGZ1MxLFXmIEwPXlbHVDNhqlaiFULJcEWJ0rqAHy+mGPAMrp0wYtU366vv/AGGBs21eZdRZguXoBK1RyRKw1haYJI9LfPBnBuHGneLm7bRfcEdL+lscspbMOhC6SyRHMAEyR8xa22HDLqJVTEW997+XLGdlynJkFeP4juPGEQ35iniaMxHiIS5JU3NttW4Hnv6Y4yiqrGBpCvA9/wAZvOG1TKjuYAvvbqd/z/acIzKuR5g/IDDWFVo+8XyE38o24eCCAeQA9oAw2BsMJchWHW+GFSsANxgeSrhMd1BeJVwtVJEyDE9R+N8L8zUUOjIQg1eJeRB1AmNgwBN+Y3mBHnEcutWprrHMGmpstGVC7eKo6kOfRDCi7b2H4zk6NZ2NOuGUXqUYGkKvhZ6ZUKWCyS6ksrCR4SQcRvWqqW2Mebk/D+KWLsVUVm1CWiwVVFz1Cg++G2a0VUkXFjbnvzG+EYyf6tU0tL1Nw07idz09LAX8sOIjXAsxHLmRv5kYIV6Igw3YMEzBTv0APjgkqAQTa0fxbxIJxX2TuKiVwPA9R1dQLRqg29xixcToK5oo4keI3kkERsesRt0wh4pk6sAB9aBnBUjxKASCZG/KSfPAMwYryP19oXGRu4MlBGmstRZMuw6WlRA/o28xgZqJc0kWPERc/wBbH+wwxZHNKnUEHUgF+q2b/TiLOZUCJ3AsY2B7zb2gYdxZNyg+8UyJtNe0jzVX9rU1CfBBiOhA/DC4lA1OJA8Guf6tvK+GdRFVmDkk918z4xJ974Cz1I05UkQ1NSCBPNo+oucFWuoM3FmYq6q+o3GlSPUWFuY1L8sFZMagSBaTuxH2OBc40NME/s0g/wBSmB6TgnhkhSJNj5fwg88EPU4dxLlK7d4oJ/dKj0BUjDfhj3pTt3hPvLn8MKMkxasJJJAY3J/iG5+uGGV+Km0HTrI+Zbn8/rizCUBj6gq97mHn9zRA6aRJ9iFwVSpatcGFhD103N/MC9/TCvhdeMwwePGrL0A+G56C0Ya8SrKjVnsVCpPW5O3nhdruoQG+YrpUHOeqTvHhg7/Ep+qkYsfAmllJ/wDui/8AOv1wg4fRb9Zch9VjB/rqH8SffDvg6tJYAaQXO3NiP7fTFM3IlsXBkqZcDPg7A0jA5Dxfn54MRygcMouSJkxcmDP5P3wCuYBzlMqPD3bL7wr/AGw/zGSWoOk8wYxnqQuQg/KPMNyAj5yLLuNIn2P2np5fLFf43VC6Y2w1pgLILwfTe889+eEnEsjTqIGp1VaVlfECCJ3sJF7etsNY6D8wD2Vg3CUWuHVptsRYgybg4KPCM2jwgFanyZtKt6GbH1ET0GA+CcPq0tbMIEi8i8HDfgvEnqNUBqAaH0gW2gG8++A63TJla4fRal8Yr+4L/wDRpqZmhmKqBXohwumpAIZSIYRtJvEHfcWLDs5wHNU62YfM5jvqb1Q+XpxHcqNQgch4SFgWgE88e8d7WrlAuqKpYxpVgCABud/Ie+OezfbA5yqUp0NKqJZ2eYnYQF3N+fI4CmBkTjqFfMHbnuOOKUV7ynVIkqGHzH/GEdJGCOwBBZoA3AHLfz/N8WXOLK+YNsVypW8LFjAVhcmN+vmbfTDOE2sUzCmkXdQaKBpIViZvBMSSeXn5xj3whaYmINVT6mN/L++CaL/tKTRAKPHUAFRfrgbNsAS0AlVceUMW+sicEJ9/vuDUe331OMnlNVKlf91gPc/YAk/LH2bpkqdiCAdtvjt1xJlG00I5hCJ9RP59MRZrUEnkLf6mj74X0u5gCeh1D6igT84rztGKrgkGEWYFt2B+s4CRgCGMtqVI5Wltvzzwbmcx+2csY/ZWAvza08zc3wBWlWiVCooAk+VyI33PljUXrmZzH2invSan8un6MPP0v5YNyiHTMm9/w/DA1HxENFmi/O0G3Ln054kyqGDIJgx6WFsEMgGAZIqHAkgEEz1nR/zhjlVK00DHSNRmeR8YvhY0O6KiaSAREkX8IgfnrfDPK1u80vEXGoG8khp6bxq98SZEMyqQ7zzDAHyCt8rxiXiuWkkBtM92GQj4tTkW8trYiyddYqB9XwESvIFoNiRPLBDUjVUmVOl0XYyIYH8Tc4H0ZPYneXJFUASH0nUIEAAn5g4Z8KzLFiiNKFixMRqPMekzYeWAcie9JafHofUYF11WHtHLrhp2e4eVAMwb+t9P4jAMrADmGxqSeIO9H9U1VUE0xDNTI+EOSCaZ3AFvDtcxG2LflcwCgYGxEjCzNIp7xWuGSDJ66h+OK9VzNRMhmEUkVaCMAQf4RIPuuMx1Ctu8GaKMSK8xp2jydKuaYqLqEmPEw9/CRJ+2FOdyLZCotZWNTLEaaquZNIMR4wY8SggTNwJN7kTVcwSyfP5kHD2qNYIsZAEGLiTO+G3xgARVMpJIkGYflNvzGMy7RDTmKk8yD8wMWThVFstXOUZv2Tlmy7FpgCCaXUaRcDpPTDTjPZ2jmI1M1OoogOo1BhvdTG3tiQwABkhSSRMqqkkgKCSSAANyTYAdSTjcexPAf1PLKjR3jeOof8R5DyUQPmeeFfZbsdl8vUFXU1aoPhZhCr5hb38yTi05/OLSps7EAASScCzZd3pENjTbyYFx7iK0ULsC0WCrdmY2VVHMm+KdS7O1qxNWs4pmqdZpoAxDEASWYaZAAGxiLHDXs6Xr1GzVYMN1y6NEKsXeB+81r3tMWbDlawuR6TiqrOZolyeSej3aioz6O8u5knUwtJ8z8rY+r0WamgO/eEHra33j54ko539YWnVnTKBo89SyB1vOCqYE3IjU0T5kn7fX0xOV/wAMAdmVxp+ISfEgVBBHRag/0j++OeINqplVO+lQeh8X02xzWIVm8w/2X/nACVz3AndirX5Ab/jg+LFtUAQGTJZMj4hkGVyCPiUn5Xt9r4hqUzU10wsHSYPOYt+Hthjns6x1lTAVbEAWN4JnlgPNZ2m4LGrTSxDeNbFo36E3wcZK/MRA/Dv8oMVZlHpslIKPBA/mOphfyn6Ygy+q+4uLW/hHXHVVNbSrhyIm8keIx6YMqatTFVtItvHhAwYMCLEoVINGL+F5KpVql08RX0JYnSCAPQzOLJkeyFRTTJ0KBEgtOyQeoPin5497HIlKncjvXWVHRTH1P4YY8NqnvHLGIJ1NzABMC+wi/vjP1GtZXKp1HsOkBXc0SZ3s/Vol3qXQgwyXg335xznC3Khqb1BHxOEvyJJg+sx7TjR6yAqSR3infaYP3HkcI87w0BHKfxBoO8267+vpi2HW7uH7lMuko2vUTVs6tLwUiO8KNFvCqhrzG55+gPTHnDM3VGkO66WPha6g6jCgmSFIbwGxElD+9AqmRzJq0SgnvVIqU6g/dfxQGP8ACfEpsdyYw1y+ZenSZnpaaMEsGIgSPFpKzFptt5c8YebI+ZrabOLCuNaEt/62okOSrcwR4l6ER8aHqOh2IIAebp6Tqa6uO7qRsUYG/tLfkYAr13/VUzFNRmEXxLchyhi4MXMb9RvODOzmYp1qndCxYFyjSCNwZub3iRY4LgyMPw26P8GCzYR/sXsfzOxlPCrloIXTbYsLG/IH4h5YgzuaYPsYuPrg2khoZg5aqf2VVdVOpOzLyJ6gR6j1wyzPBi4lYuLXseYjGtp9QK2v4mVqNObtPMpvGKDVqR7ue8Q66ZG+sTAva+1+uH3EuIjL5WjWzrLScgIVQFyzkTCi3IE+XXqcnBgmlysFTfxA3POI6xzwv7Z9kk4lRRWc03Qk03AnSTvKyJBgWkbC+OzuCbWW06FRTRx2S4nRzdI1KDkhWKMGTSQwAMET0IMgkXwh7V99VzaZZ0cUAA5cCVqX+GYibRpmbzyBLvsD2VTh2XNJahqMza3cjTJgLZZOkAAWk874fZ6kWQhTB/PXCyt6uY0w9PEq9TNBQTcAbHyHP8PfAycRUq7JdhsP3SeUHHXaDhRVqaliO9YoCTYnQ7xHnpxDS4LoQKpl2tqi/Oyjl+TywfLnxqnpNmK4sORm5HE84FlzTpqp+FVCg9ec3sL7D8N/s9XBdLkQDHQSIFzYnBD8Jq69MAhU1adUfEGWSeZ/t749bhFTkJuR7lSdj0x2nQLTOea/YSc7E2qji/3i/OPVtqJPhaTG5tO21o+WIjQLU5U2EKQf4io+lx8zhjn8pU0uNlKN8iEnz5z88BZWk6qQSNJqqfPkB9AMOK3HEVK88yvfpbq1KIytDL6j37HUEME6Y0ra+5n2woXsDxCpVWsXpqFA0o7szDaRswF/PFi4vw1quYpFG1VKTFlI8IBZWBveAPCeuHPDaWYq5VlqrorKzABm1Ax8JJU3BEYxtWpGTnnibejyD4QriZzxHiGcymYXv10MLCLo6k7Sdxy8rY0oZUOBUpmUqKrr6Mowp7VdmjmMigzBRK6FWBpzCsxUMAGPnHmQDbbFt4XlEo0adJbKi6RMzAnqcW0blCVErrVDqHMrQyS1GRjUIAAKhTF9t9/bFpyS06MuzAFjdmO56f8AAxUeNcNLoiIxU9FVGkbQNZgEFgedgRhr2Z4fXfKd1m4p1dJWaZ23AZelotiM+PY5kYHDII4r1gxIy9VRUie7bYjrFivqIB54Eo5wMXpO/wC1EGJ2i9gSbe+AOzvZfL5GtWqoS71GMFgCUBjwhyNZFhufbDdWSqwKrzgtHsI8sDBAcEGEZbU2Jl3BuG1aOazGXrSiPR1IUYgmGjUrDYgsf8o5YvXZ8KmWFCo3e2g67l56iLzPTDnP8J1qQtiACs7WJtPKQYxW6CkVNSkAbG0Hzk7+VoxGZNh46l8D/EXnuWClUCBaaqFCgLoAgBQIAAFojphdkeMJ+utTp01SNSOWABMGZWD8JPX/AIwXnuLUqNLvKrhV2k9TyHU+WKWe2tOrnqT0qCQGVTUZRq0AkmOhgNHp1tiioW6hStgivEuvb6iHybgrcFAp6FnCk/InDHgGd10+7YRUpeAjyFgR5EQcMOJZFK9J6bfC6xI89iPMGCMIqWRqyskCtTGksNqi8j5T9CCL2wdzR3CIqOKjgurCDJB9sVrtJ244fkHWlUDtUMEpSXUVB2LSQBPSZ8sWLNoQuvY/vD8cZb227JZStmDmHzQoVHgOpXXqiACACGBiBzEDBdwIu5WjdTVuDZ2hmaKV6Da6biVNxsYIINwQQQQdiMGVmCi5jFY7E/qmVyoo0a/eKmt2ZiJJJ1MYEAATEco6464j2moIhqMSzfuoOU7X2wJn9pcL7wbtRmS1fJILk1tYHkAVJ8h4vocWChQ0ktu3XoOg6DFb7JcNqZisc/X5iKK9FP73pBIXrJN5Bwd2641+q0Bp/wDMqEqvOIElo5x9yMQCFBdpxBYhRFHGu1qUK7hDqaNJ5x6X3/MYmynGqrItTcb/ALjRaLhYO2M4fKDQKr1BTDgsrNJJvdi0GBceI9fPD7gj5hEsgKgTqVhBG+/9hhHLlzMd1mO48ONRVCXJM33yNp+JVIIHmI9eQtywLmqMGIsCPouF2Sr0xWpVTCvVhdI63BkcpUzcfw9MWTO5a4/mn20/841f8fqWdafsfzMvXacI1r0ZWM7UakO8QSVaT/LIDWHQSfbDbIZ52Y2MWNgOY/iLRHtgfNVV/bqjKXpKxYAzoJQlQ0bEmLG8EYpfZLttTo5dUdlYIFVWL6Swi06uYiD7YtrMZch1l9C+xSrDiWPt9mai0SEu+lnjkAg1Xnlq0jznFl4dUIo0hWcVKoprrcRDNAkjyJnljFe23a58w2hTCFgPDJ1EbR1AkR1YzuMax2d4ZmamVy7VKZR+7AKtANpAkTaQAY5TiumxhCdx5k6nIXA2jid52mNdHzJBv6f2x9TOYBpujLoYAsSGaAQDYAxPqIx3UaWG1jO355xhhkaZ0BSIEAdB0tg2qCVyeYLStkU+kcThsl3gJUELB5wT6dPXDHJ8MWkVZSxBAEcrc/z0x8TBalOmRZyLbEW8wROIc7xNKaEVG0hRq1WghSCSPaZxnKtsI47Go3GMp7XdoRSz0I+qiQVYgAhWVVMhgZP7yn2HLCntp21fMs+mo1PLJ4SoMFiRIt+853A2RfEbxFE4lxLUEhO7ppKU1F4m7eRYmCSZueeGmG4UYFSV9QkvaviVfMVvFUmmhIUclHW3M/Plifh6KrUwaoVZEGDIuLgfzeK8D4uuE9Cu5MBdUXItHv8AW5nywwcd5pesFRR0WoWPIT4lg+pX0xQlVEPjyMXubt2W7Uh8mNADVESFUmAYkAE3IFreWGGc44ootVqFcuYiahG45C99zfz54xfLcVbKh+4DKrhRLifhBiJEbkk3O+K/xvOvVIqPV1FSImT7Dyvgb5FNVIOP1GuvEvWa/SNVFQdzUYp0dR4vaJA/NsVLilQ1KrVSdMksN7ahcAkkx74g4Rk2rtAD+Ikfs1moxAkhATpUAXLtAGC83lcucsatDXPed04dpJJkja0yDdbXOBspIuXQqDUhp8UKqPENZtIMW6QOc3+eLj2e4lRC0zmtbydLAAmJELYche9zJ9MI/wDwLJGoKCJWaso1E0yzOdIJLaDIY2J0qJsYGPqlBkYKzKSQPELLURtmAJtNxB2KnHFSskENP0RlMwroChUrFo2jGdfpVzSpXy5dSyhGJURNzuAbHYYpXYztq+WqaGLd2GZWU8r+fMYu3bHucylHNOxalekXpwShJBGoGPCYINwQdMTMHsj7kPykIuxxOkoUq9EUai6qLBQNJItYiCpB5DDPN8PIoVFyhRXvo1Hwg9DAJAxVslXOUA1MtTJ1CVp1VPw9FcEAr0B25Tg5uPUKSsqVWqvbwrc8j4mIkbjc+gxUZBtvxDFb+sDGTrjPZUZhgyUR3zMIm6gaTFj+0DQbSpEgGcIe3fbwfrPds9cUjeKXhJG0SGBuQZIN/LncMwHOXBkGo/7R4/hjwqPJQZ8zfGV9seFL3SVAZqKXld/AIE7RY/fBF4I+fP8AyLZDZPy4jin24ylPLvSpU6ygggAIgAmbxr6385xWVyCkAwICzJ2MCd/QYQ0xqKjqQPmcN31pRYM1tgPWR9icP4bIJltPlXGrE91x9fEuX6Ps5wnLuuYzVctmALTRqFKc3OiFMmSfEfYDGrUv0kcMItml/wAlQf8Abj8w4tnAv0e57NURWpoqox8PeNpLD+IAj4TyPOOmF+4vNuygTXDGOZ/AYPGYRiVDREEmOV9vliv0K6sQQ0gX9Te5Aw54ZmENJiQJkkHlKnSB9reeC6hQeT2Yvgyt+UdQ+oJvUZSnIRE+ZknFI/SzmqapTpq0O6kXPhRJu5HzAAEn2w34hxF3Pd09IcqWGudICxJMdCQItOM27Urk6jsauerVSAF1Iiwu4IkJEeX3OKfDCGocOXFyjZ6qXNNUkhNRM8gx3P8AiO56nEgorXrIpLBVgaUAnSImCTGo3MwbnHFEgDSmozJ1HnOxMbbi2O3UUihEmLxzZhI3O3XbEEy7c/pHVPO1ADTy6rQRZFlDMZ5lmBJJEXP02x0+Vcz4g5gXZRb/ACxv5z/fzhkjxVILHxNa3oPlgt86FBN7/PrNsFVRXMWZjfETJUrUWhHNOZsDqT5G4n0++LRwnsca9MvXh3a4KmIMelvTFTzWZZ3CqCWYjSBvvPK842/svRNClSoMAGSmuqOpEm/M3icCZFB4h0diOYj7KUE4fUDOmqEZNtgzKTE9dKzhL+kR1qmklCgtGjrDQqhQSJvCgCTJ+QxcuNdpqSnQqh2Fj0HzwjbN1KpkgYGw4qGUG7lp4RnaFHS7UkLgHRUCrr0sSSAxgxJNpwnPBKeaqMzqfEzNA5amJgGPPEnDczpIDKSPIj7Ri05HM048NuoiDjquRREynt72YoZU0qiIVDSH0yZPJt7HkYF+eKzl+MPSBWn3jKfiplTB87c/bG+Zjh1HM2rU0qKFNnUMJtyPPGK9rOCPkapS7U2ujeUwQeQI6f3xy4t7d1DYPU1XUZ5LMg6XQAEH4XUG/Rl298T8OpU3q1gaarWZS40ghWJhfCASVO0DqQSTivZDMCRB9cNczmkCwzBXE6G5gm3I7XuN8F1GjDJQ/N79X9Zrvg4+cu+aqd3TiN1t52xTeHAszu6Hu3B0FlgMD8QE7wYB9uc4uHB6lPNmmGkK3jaLEwSrA7AiYOsXvcAmzTtjw2U8KKEpUpWBEQ6ggco0k/IYWxHeBfa8TDyqUYj3n57zPDO5znd3KCWQ9VvHuNvbEnFCRRExOoTG2xw+7RJ4qRMzL7gAxPLy2+mOey1FGzFEOggVAQrbTB0k+UwcbGFfwSB5uZ7t6x+ks/6N/wBHghcznFk706LbDo1Qcz0X59BqFTM32wt4Pni9SqrNTIXTpCEk3F9UgDpEY5zmfUORa1rkD74TAEPcQ8WRVq1NKwGJI5fGLx/UMEcHqMtBwWu9VSPIQZgeqjHfaOlDqRtoiwPI2+5PscA0WKiYI03nfeww0VBEy2cq5qDdp8z+ydUPiJVHK7qpncjk1x6+eKfWy4C6QBpFgB+d8c8Z4w6VqjrEnUjBhYibgjpYGRzEg2wCnFVdZBg8xuR/x54WJFzQA9IE8bhlMiACon92Rv59ceUeGIhPUXkmSPf+2IavFjEAwP8AmcKq/EwLTPp+fXHWJNGO6uZUWmekYV8R4neJH0wpr5hmPQYFqp7nripYywUTROw2SXUK58RmEjYdd4vv6RjQ+L5k0tFQz4wEJ6EmJ+R+mKD+j066kHakirTURHimXJ3LEA+gnqMaDxCh3k0zzAg9CNvz64GDfMJ1KDwevqaT8RmfUMR+E4s+UqYz6lXam7IZV9RZP+5T5/jPUYdZPtKy2ZROKsIwh4mg8PYc8KO03F2pZjLilcEVO8HUQkD3JPyxXv8A6oc2Wx8t8HcAoF61JqglmdZnoDJHpv8AXHKJznianwNGFFA/xFQWj+I3i/tir9ssh35zOWaJNMV6BMTMFSBz3EH+dd+VryjRHn+N8VL9KfEP1YZTMgGUqMkgkHRUQkg9RKK0byi3EnEg1zBoTu4mJJnGiADyEmwBtaTz5euGfAuH1K9SNOtoJljABJF45D62HoZ+1ORVM6ugAU62moNPLVdgDeLmbRYr0nHWQ4uMgwqFSUDtTIHRpafoPnh0NuXcTxNLLlynAci9jqaX2d4e9NTRrUTWSoLt4AiyIhVLEgxuYEzcth5wzJdxlDlS9WopU01ao+thqEC+kSJ5cvTFN4P+kelmKiUaCM1R7KDCiYJuTtYH5Y0Ds8hamKjkGoZDAGQhBIKiwmIgn5WwDZjDGjzMVs2ZxbCYV2nBWuiGJAZrE/vvbfY2OIuC1glZHuNNRSSfJgTHlgHtVUb/AMSzKmppVKjopK6oVWOkQOQwHQzFQi/4YdwuFG2j+0E6E8ibwKrrUqk95Bp7kIIInYrufXb5QsoZuqheaWosxbwmYmLX88VSj+kCstKnKU3qfC4h1gAQG1SQS3QC2PT25rNcUQvktUx9aZwsEY9AwhIHmXLtRVAdAeSMfqN8D8PYkg8ufUzj7tc4OYVf4UE+5J+2OuGb+WGa9MynPrnXEuxOVzJJqh9e+pWIMemxt1B2xmHbjsrTytZaeWqMQF1PqI1BjPMRuNNgJHvjW+N8ZTK0jUY+KSEX+I8h9iegxiXEuPmpVd6gl2MkrBE+UxYchhPLwOO5r6MK35zxFrcNrHfUfniEZCopuuGScbT+Bh+fXBX/AI6htLD+bb7YBZmh8PAev7lfrnlBj0OPskhd1AtBm/l1w4z/ABVCnhKG3QD8MEcHywaqtMXAEMV5k35+oFuo6Y4sYvkxKh4Mt/6OoJdyBJZotAhIFgOVwoHIYt+ZqEtPQYqnYPLrTOaG7rUg9AhJZFHtrY/zDpi1kaQZ3t+foMTBt3M/7V0DSzJqR4Kh1qR+6+7ee/i9/LANLKUqlzXQe4n64vXGuHishpt1kHoeRxUh2V4iP/Ly9KsBz1KPo7r+OOseZYNUI4ZkaFNgRU7x9woIJ/yj7nF47HcPLE13Frog89mM+Xw+uocsVrg3ZTiDlVrmllaM+JaUGow6ArqAn+LVbodsajkaSogRAAqjSoHICwx30nFrhaJf5fjij/ptrRlKQi5rIB7Byfti91Rt0n6D8nGbfpxaaGUJMLrcE9GKjSflqHviDJxfnEoGepzRp1rR4WAj4IgMki8bETtcbDAnaYTSrDeNLgehAJ+TfTFg4xwqtSyuXJAIZQayGd/E8iCDN4MXMATzwHm6A/WGWFKNOnmCpBjeZFvPbB8JsHHH9O4ZHx/WZ9w2uyuNLaTIKsNwwMqQeV+eN/8A0L9pWzf61TqWdWSoB5MgRo/qSf68U/P5KjUVVfL5cg21LTFN5HR6cfUEeWDuymTGQzlDMJUlX10awYQdLKDTY8p1hVJUkGFNixAq2myY2BZf/Zk4tRiyKQDKBxat3mZzFT+Kq5+bHHeWwvpvJJ6knBuWbGivcXPUOFOcE0BAxDQbBCrgtQdy/wDaZic1UjyH+kYm4ZUnAnGCf1mrPUf7BjjuKr0mFIhQbNVYwEXmfNosAOvLfACaWK7S70Ih7Z579bzK0KNwgOp/3V/iJPJRz62F7YqfaHhQy9ZUBJBprU1MIJ1yQY5WG3Q+eHPaPjdKkj5XJpGozUqElmYgQPc9BYTbnjrtkA1ZCQQSiqTEamVQCR/h/dHkvpKB5NzWUACpT8wo+WBPlhhmqcTsRtheTY4gyYyyGWBosxixP2J/DFl7EqBqJsTt+fmcJcpSjJk9Wb7enniXgeZKkeUjASfMayD0j6TQKFAo5qAwrLpYD+MWVvlM+o6YsbCR5wSflbCOlnFZRBFxf3jDVKwO35uY/DF4vCaVPUB7fbDXLLA9sLOH1Lz5T8r/AN8N6Inbpjp0JpgzgygkR88DoQAfpiQ5gfD1tjp0MzlUBRHLFN49wkZmpQaoZp0WLmnydraZ8hf7YcZjNWgnr9Dhfnc4EpseYt9/7Y6TcS9poakw3KjUJncXEx6fbGdUUCuukHSrQkn90qYHsDp/pnni1cX4wNRIO8j8/ncYqNB9j/8AcH3GC4BbEx7QC3J+UsBIiOuCsk4q02ptzkEdD5fh7HCfVb0J+9sEZavpdW2Bsfw+tvfG92J5J1OPIV9if4lLq5UpUdDurEevQ+4v74hryu2LX2xygFRKyiziG9Rt9PsMVfO7YRZds0UfeAYbwt9Qk4aJhfwpBAw0UYKvUg9zTOP8MHfvWqyKWlI0wCxgiJNgOp+Xln3aztc1QtRyxCUhaQOe1p++Dv0hZ+sj/q/fhifE4TdZ2XVuLchFiOuKDXy0DfGcxJ7h0VV6knCmpishc+AMCxPlf6mBi99s8ojIpVdVXVykwigmAvOAQeu/pjNaa+A+p/P3xpHYTibZks9QkvT1KAALIUpi3nIJnqcDMIsoGbYzLfT74BdQT5dcaR2k7PpUFV6YUDUkR8Olg0zH+IKJ9PLFa4/2Zq5cCQGBQuGWYhYmehBN8VIlpFl2/wCmVbfCSfkvmOuBeHSDUMWUqT/VIH2wqrZiqoKMzLuCu21iPmMXL9GXCf1qlxCnu3doVO/iBYj+2B7LhsmUGQ0+IMBANiQMWjgHGw5VZ8o+X5+eKIJUlWsykgjzFo+ePErmm6shgiL++31xUGpQzaaBjTHWPz7HDXLViAT7YonC+0a1URhadweTqASP8t/bFtSrYecfW2JuRHTv+flgN81EHnfHFbMRTJ/NsIHzUSSdhAHU7n2H4HE3IhHE8+VGo2Wd/IdPXf3xRuJ9pWcR+7M/Ukn7jHPa7tIalTu1HhSxvYH8T1PthFWSwjcAEn1At8w2Kkywk2ezXhJnYfO3L5jEVEaaQO8QflfAvEqkCOZOrDN6f7FvTDumWlJmpoFoM0PJ39fwxNRMqR0+2A8u0j2/viTLvBxs4zaCeT16bdTkr3J/fmH1qXf5Z03dbj1Fx7EYomZaVxeMrmNFQHk1vcXH4/LFb7V5LuqrR8FTxr+I9j9xhfOvFydK3NTrheww0pm2FOQqDThnljbEDqGPcX5xySzuSzMSSSbkk3JwvOuo606al3chVUbkkwAPfHucrdcaN+h7s0Ar8QrlVA8FAuYHiOhnv1JNNf6/LGTny7FJ+zG0WzUpfbHstU4fUSk7B1dAyuogEiNY/pY/JlPOMKuFcQq5dy9FtJIINpkEfkg4/QPbrgCZvLvQd6aVVAqUtTAFWEqpNvha6H1nlj89VKZQsrgqykqyncMDBB8wbYBpsxypbCj5l8i7TxCuF8eqZdaifHTqqVYNuDFmU8iCB5Ww87J9qWaKNclgpJDHfQ/hdSehkH1jpimZhr41X9EvY+nUy7V8wmrvTFMGRCoTJH8xn1CjrhkC+oPdXc+z9DK1R3jUyw2c6eQJVTAvccx0uLXadkOH0clW7yhHdVwA0ctJMEco8V/zPfFuBVaCuKJkBgV8oIIn888fDhGYNEsFRS7ElV5STPTffFgpB6nFgR3EP6UuzBpVP1ymJpuQKg/hb+L+Vvv64oTpIB8sfojQr0zSqjUjLoYHmCIM/wB8Yd2n4C+SzDUmkrvTb+JTsfUbHzGA58e037y2F7FRTl8y1MwNiQTPVZgjzuR6E41rszxAVcrTJ3Vgp9FII+hPyxlBHPfFj7AVnzGYTLJKEksL28IM/wDx/bAAYYiXviPG0WlM/F9Bv/3D5YoHHO0x0wlmO56eQxbl/RlmKukGr4QTc8v79PbGd9qOGfq2dq5WdXdlRq6yisbct4xJuQIuy1JmMmb3/wDnDunTCrLnkflj3IqqiYnlgninDWbKVMzcIKyUU/xFgzN8gFHv5Y5AWYCXVbIEr58bFvO3piy06X7Jh5YR5WlbD4CAfQ41gu1aE28KBVqD5EeFJ5qMdNY4+yg8NPpp/tj2th/F/rE8f/kRWscfT+hG3DOHjMalvIBcEMBGkE7FTO3Ueow/HZBcylNXYmzSfCpUujKLEmCNQPPxLzicVng9IuxCnx6TpExLRtJ5wSQOcRzxdMpxHTVJq5Ohl6ZOrVUZASCukroCanvpNl2sTJLYBqN10Pv7+UXwbR34Mzp+Fd3Srl6T0no0qdVWNVaiutSoqKCFpqVLAll8lMjmIMhWlJwb2ubQ5oUwVoOe+1sZarUNpf8AhCA6UQWVTMkscVWhmjTBUHnOEUzshp5olA4tYz4H2aObzVOk1QJTJmoxYDSguSNR3Ow8yOU435swlOkKWXqUqYHdqsVKfgRCJChgQTpBAkeePz7UUHVbbCjNWqLYfEOWEtTp/iEHcRX/ACoXG+0dT9L52uCGCVaZZ6a02qNXWyqWMgASX8TRcC46YzT9L3Baetc5RemdcJWVXUnVEK8A8wNJ8wp5nFE4nuuIUpjpiuPSlHDbifH1ktlsVUBYiRq+GbxvHOPOMfpPhbKKVPuwBTVV0gbBQIge2PzTmW3Prj9FdmxFFF5KFA/yjD+LzFcniNs6n7w9D6fn82xzl1ixEqdvI9MT0llVnocDZdjJHK/4jBPEH5nlaxg7/QjCntHwVM7QNJjFRb0nO6t0PkdjhxnPhX1++IG2nzjHFQy0ZwYqbEwYZdg+hhpZSVI6EGCPY4sX6MqPd8Yor1Dke6Nt9fljztdTA4hXjnpb3Kgn6jE/BFjieSi0lh/pxlgU+35zSu0v5Tewcfnjtt//ADGeJEwygf8A40xvvD6pZJO4MYwXtYZ4lnyf/wDYD5IBg2UVBYjcG4Tw18xWSjT+Jzp8h1JjkBJ9saH+lXhiZfhVGjSEIldB6kq8k+ZMnC/9ElAfrVVua0RH9TCftiw/pkE8PX/10+z4nAOQYfGfxlHzmOUUiMOc0YQnClfhw0zh/ZuegkfXGi03RxIKR8FE9V/tj6uccZf/AMqh/Kf+3HeY2w5h/wBYnkP8mP8A7D+n9CHcO4Y1RNYqUhJ+FnAO8SZ5ThpSyCosGnl2qLPiaqdjHSwsQZHTCTK5cFCb2Wfop/7j8hj3LnnA9MdRcdxPKBiydR9xHgnf5aO8pFlBYeMeEgH2uA0x08sZNmqZDEQQQYI6EbjGg8AqH9oloTUBb+BvDMbm2/O+POKdmqNaoXYup2OkgTFpMg3iB7YS1OAt6x3GMOZUY4/E/9k=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90" name="Picture 18" descr="http://ecx.images-amazon.com/images/I/91sq1C6%2B6RL._SL1500_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250" y="410555"/>
            <a:ext cx="1229020" cy="1743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895270"/>
      </p:ext>
    </p:extLst>
  </p:cSld>
  <p:clrMapOvr>
    <a:masterClrMapping/>
  </p:clrMapOvr>
  <p:transition spd="slow" advClick="0" advTm="8000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otched Right Arrow 10"/>
          <p:cNvSpPr/>
          <p:nvPr/>
        </p:nvSpPr>
        <p:spPr>
          <a:xfrm rot="10800000">
            <a:off x="467544" y="4961249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Notched Right Arrow 11"/>
          <p:cNvSpPr/>
          <p:nvPr/>
        </p:nvSpPr>
        <p:spPr>
          <a:xfrm rot="10800000">
            <a:off x="1835696" y="4961249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Notched Right Arrow 12"/>
          <p:cNvSpPr/>
          <p:nvPr/>
        </p:nvSpPr>
        <p:spPr>
          <a:xfrm rot="10800000">
            <a:off x="3203848" y="4961249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" name="Notched Right Arrow 13"/>
          <p:cNvSpPr/>
          <p:nvPr/>
        </p:nvSpPr>
        <p:spPr>
          <a:xfrm rot="10800000">
            <a:off x="4572000" y="4961249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Notched Right Arrow 14"/>
          <p:cNvSpPr/>
          <p:nvPr/>
        </p:nvSpPr>
        <p:spPr>
          <a:xfrm rot="10800000">
            <a:off x="5940152" y="4961249"/>
            <a:ext cx="1440160" cy="1152128"/>
          </a:xfrm>
          <a:prstGeom prst="notched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6" name="Notched Right Arrow 15"/>
          <p:cNvSpPr/>
          <p:nvPr/>
        </p:nvSpPr>
        <p:spPr>
          <a:xfrm rot="10800000">
            <a:off x="7308304" y="4941168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TextBox 19"/>
          <p:cNvSpPr txBox="1"/>
          <p:nvPr/>
        </p:nvSpPr>
        <p:spPr>
          <a:xfrm>
            <a:off x="7874253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2014</a:t>
            </a:r>
            <a:endParaRPr lang="en-I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21436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2000</a:t>
            </a:r>
            <a:endParaRPr lang="en-IE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68620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1980</a:t>
            </a:r>
            <a:endParaRPr lang="en-I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62988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1940</a:t>
            </a:r>
            <a:endParaRPr lang="en-I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15804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3200" b="1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IE" dirty="0">
                <a:solidFill>
                  <a:schemeClr val="accent1"/>
                </a:solidFill>
              </a:rPr>
              <a:t>1960</a:t>
            </a:r>
          </a:p>
        </p:txBody>
      </p:sp>
      <p:pic>
        <p:nvPicPr>
          <p:cNvPr id="1026" name="Picture 2" descr="http://www.avforums.com/forums/attachments/mobile-phones-pdas/150680d1259678096-nominations-mobile-phone-decade-2000-2009-nokia32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336" y="2467290"/>
            <a:ext cx="1893272" cy="252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1110172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1920</a:t>
            </a:r>
            <a:endParaRPr lang="en-I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 descr="http://i.telegraph.co.uk/multimedia/archive/01175/discman_1175537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1351" y="2828663"/>
            <a:ext cx="2541296" cy="1591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lzlcc.com/wp-content/uploads/2013/12/citroen-ds3-wallpaper-background-citroen-11271124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006" y="230757"/>
            <a:ext cx="3681281" cy="2263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ecx.images-amazon.com/images/I/51YP4C-LjhL._SY300_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813" y="1196752"/>
            <a:ext cx="1443522" cy="204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457435"/>
      </p:ext>
    </p:extLst>
  </p:cSld>
  <p:clrMapOvr>
    <a:masterClrMapping/>
  </p:clrMapOvr>
  <p:transition spd="slow" advClick="0" advTm="8000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Mousedetectpo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62" y="1052736"/>
            <a:ext cx="1603585" cy="2492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Notched Right Arrow 10"/>
          <p:cNvSpPr/>
          <p:nvPr/>
        </p:nvSpPr>
        <p:spPr>
          <a:xfrm rot="10800000">
            <a:off x="467544" y="4961249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Notched Right Arrow 11"/>
          <p:cNvSpPr/>
          <p:nvPr/>
        </p:nvSpPr>
        <p:spPr>
          <a:xfrm rot="10800000">
            <a:off x="1835696" y="4961249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Notched Right Arrow 12"/>
          <p:cNvSpPr/>
          <p:nvPr/>
        </p:nvSpPr>
        <p:spPr>
          <a:xfrm rot="10800000">
            <a:off x="3203848" y="4961249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" name="Notched Right Arrow 13"/>
          <p:cNvSpPr/>
          <p:nvPr/>
        </p:nvSpPr>
        <p:spPr>
          <a:xfrm rot="10800000">
            <a:off x="4572000" y="4961249"/>
            <a:ext cx="1440160" cy="1152128"/>
          </a:xfrm>
          <a:prstGeom prst="notched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Notched Right Arrow 14"/>
          <p:cNvSpPr/>
          <p:nvPr/>
        </p:nvSpPr>
        <p:spPr>
          <a:xfrm rot="10800000">
            <a:off x="5940152" y="4961249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6" name="Notched Right Arrow 15"/>
          <p:cNvSpPr/>
          <p:nvPr/>
        </p:nvSpPr>
        <p:spPr>
          <a:xfrm rot="10800000">
            <a:off x="7308304" y="4941168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TextBox 19"/>
          <p:cNvSpPr txBox="1"/>
          <p:nvPr/>
        </p:nvSpPr>
        <p:spPr>
          <a:xfrm>
            <a:off x="7874253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2014</a:t>
            </a:r>
            <a:endParaRPr lang="en-I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21436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2000</a:t>
            </a:r>
            <a:endParaRPr lang="en-IE" sz="32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68620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1980</a:t>
            </a:r>
            <a:endParaRPr lang="en-IE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62988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1940</a:t>
            </a:r>
            <a:endParaRPr lang="en-I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15804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3200" b="1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IE" dirty="0">
                <a:solidFill>
                  <a:schemeClr val="accent1"/>
                </a:solidFill>
              </a:rPr>
              <a:t>1960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10172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1920</a:t>
            </a:r>
            <a:endParaRPr lang="en-I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http://img3.etsystatic.com/il_570xN.2868532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500" y="3059825"/>
            <a:ext cx="1900402" cy="1900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childofthe1980s.com/wordpress/wp-content/uploads/2008/01/sony-walkma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599" y="3077300"/>
            <a:ext cx="191452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anti-toyota.narod.ru/mark_ii/2st-Toyota_markI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336" y="417871"/>
            <a:ext cx="3019279" cy="2264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YouTube hom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670027"/>
      </p:ext>
    </p:extLst>
  </p:cSld>
  <p:clrMapOvr>
    <a:masterClrMapping/>
  </p:clrMapOvr>
  <p:transition spd="slow" advClick="0" advTm="8000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cache2.allpostersimages.com/p/LRG/26/2663/G71UD00Z/posters/1960-s-portable-record-play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560" y="3094005"/>
            <a:ext cx="1553830" cy="206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Notched Right Arrow 10"/>
          <p:cNvSpPr/>
          <p:nvPr/>
        </p:nvSpPr>
        <p:spPr>
          <a:xfrm rot="10800000">
            <a:off x="467544" y="4961249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Notched Right Arrow 11"/>
          <p:cNvSpPr/>
          <p:nvPr/>
        </p:nvSpPr>
        <p:spPr>
          <a:xfrm rot="10800000">
            <a:off x="1835696" y="4961249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" name="Notched Right Arrow 13"/>
          <p:cNvSpPr/>
          <p:nvPr/>
        </p:nvSpPr>
        <p:spPr>
          <a:xfrm rot="10800000">
            <a:off x="4572000" y="4961249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Notched Right Arrow 14"/>
          <p:cNvSpPr/>
          <p:nvPr/>
        </p:nvSpPr>
        <p:spPr>
          <a:xfrm rot="10800000">
            <a:off x="5940152" y="4961249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6" name="Notched Right Arrow 15"/>
          <p:cNvSpPr/>
          <p:nvPr/>
        </p:nvSpPr>
        <p:spPr>
          <a:xfrm rot="10800000">
            <a:off x="7308304" y="4941168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TextBox 19"/>
          <p:cNvSpPr txBox="1"/>
          <p:nvPr/>
        </p:nvSpPr>
        <p:spPr>
          <a:xfrm>
            <a:off x="7874253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2014</a:t>
            </a:r>
            <a:endParaRPr lang="en-I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21436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2000</a:t>
            </a:r>
            <a:endParaRPr lang="en-I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68620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1980</a:t>
            </a:r>
            <a:endParaRPr lang="en-I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62988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1940</a:t>
            </a:r>
            <a:endParaRPr lang="en-I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15804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3200" b="1">
                <a:solidFill>
                  <a:srgbClr val="FF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IE" dirty="0"/>
              <a:t>1960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10172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1920</a:t>
            </a:r>
            <a:endParaRPr lang="en-I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40" name="Picture 16" descr="http://retrowonders.com/images/products/detail/cr59pi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160" y="2995722"/>
            <a:ext cx="2265276" cy="2265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otched Right Arrow 12"/>
          <p:cNvSpPr/>
          <p:nvPr/>
        </p:nvSpPr>
        <p:spPr>
          <a:xfrm rot="10800000">
            <a:off x="3203848" y="4961249"/>
            <a:ext cx="1440160" cy="1152128"/>
          </a:xfrm>
          <a:prstGeom prst="notched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2052" name="Picture 4" descr="http://www.fordfair.co.uk/files/2011/07/100-years-of-Ford-610x50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7" y="404664"/>
            <a:ext cx="3264297" cy="267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animationsource.org/sites_content/bambi/img_site/dvd_the_jungle_boo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763" y="1176692"/>
            <a:ext cx="1314450" cy="190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962548"/>
      </p:ext>
    </p:extLst>
  </p:cSld>
  <p:clrMapOvr>
    <a:masterClrMapping/>
  </p:clrMapOvr>
  <p:transition spd="slow" advClick="0" advTm="8000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otched Right Arrow 10"/>
          <p:cNvSpPr/>
          <p:nvPr/>
        </p:nvSpPr>
        <p:spPr>
          <a:xfrm rot="10800000">
            <a:off x="467544" y="4961249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3" name="Notched Right Arrow 12"/>
          <p:cNvSpPr/>
          <p:nvPr/>
        </p:nvSpPr>
        <p:spPr>
          <a:xfrm rot="10800000">
            <a:off x="3203848" y="4961249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" name="Notched Right Arrow 13"/>
          <p:cNvSpPr/>
          <p:nvPr/>
        </p:nvSpPr>
        <p:spPr>
          <a:xfrm rot="10800000">
            <a:off x="4572000" y="4961249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Notched Right Arrow 14"/>
          <p:cNvSpPr/>
          <p:nvPr/>
        </p:nvSpPr>
        <p:spPr>
          <a:xfrm rot="10800000">
            <a:off x="5940152" y="4961249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6" name="Notched Right Arrow 15"/>
          <p:cNvSpPr/>
          <p:nvPr/>
        </p:nvSpPr>
        <p:spPr>
          <a:xfrm rot="10800000">
            <a:off x="7308304" y="4941168"/>
            <a:ext cx="1440160" cy="1152128"/>
          </a:xfrm>
          <a:prstGeom prst="notched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0" name="TextBox 19"/>
          <p:cNvSpPr txBox="1"/>
          <p:nvPr/>
        </p:nvSpPr>
        <p:spPr>
          <a:xfrm>
            <a:off x="7874253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2014</a:t>
            </a:r>
            <a:endParaRPr lang="en-I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21436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2000</a:t>
            </a:r>
            <a:endParaRPr lang="en-I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68620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1980</a:t>
            </a:r>
            <a:endParaRPr lang="en-I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69056" y="5950936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1940</a:t>
            </a:r>
            <a:endParaRPr lang="en-IE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15804" y="6012577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1960</a:t>
            </a:r>
            <a:endParaRPr lang="en-I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8" name="Picture 14" descr="http://images.homeportfolio.com/20045299/267859/4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791" y="2359236"/>
            <a:ext cx="1634379" cy="1634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museumoftechnology.org.uk/nimages/A0924_t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87" y="2276872"/>
            <a:ext cx="2579391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Notched Right Arrow 11"/>
          <p:cNvSpPr/>
          <p:nvPr/>
        </p:nvSpPr>
        <p:spPr>
          <a:xfrm rot="10800000">
            <a:off x="1835696" y="4961249"/>
            <a:ext cx="1440160" cy="1152128"/>
          </a:xfrm>
          <a:prstGeom prst="notched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Rectangle 1"/>
          <p:cNvSpPr/>
          <p:nvPr/>
        </p:nvSpPr>
        <p:spPr>
          <a:xfrm>
            <a:off x="587455" y="6058659"/>
            <a:ext cx="1421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1920</a:t>
            </a:r>
            <a:endParaRPr lang="en-IE" sz="32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http://www.autogallery.org.ru/k/c/40chevbuscpe_AQ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955" y="404664"/>
            <a:ext cx="3192150" cy="175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encrypted-tbn2.gstatic.com/images?q=tbn:ANd9GcTuRBss1DPUeCWDUmT0GoI-22d3P-5qpPFEr_Zy2jL-oDa32aj08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38" y="296607"/>
            <a:ext cx="1333500" cy="187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180653"/>
      </p:ext>
    </p:extLst>
  </p:cSld>
  <p:clrMapOvr>
    <a:masterClrMapping/>
  </p:clrMapOvr>
  <p:transition spd="slow" advClick="0" advTm="3631000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30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Dunne</dc:creator>
  <cp:lastModifiedBy>Deirdre</cp:lastModifiedBy>
  <cp:revision>20</cp:revision>
  <dcterms:created xsi:type="dcterms:W3CDTF">2012-02-16T22:08:20Z</dcterms:created>
  <dcterms:modified xsi:type="dcterms:W3CDTF">2014-10-23T10:18:02Z</dcterms:modified>
</cp:coreProperties>
</file>